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310" r:id="rId6"/>
    <p:sldId id="311" r:id="rId7"/>
    <p:sldId id="323" r:id="rId8"/>
    <p:sldId id="324" r:id="rId9"/>
    <p:sldId id="355" r:id="rId10"/>
    <p:sldId id="356" r:id="rId11"/>
    <p:sldId id="325" r:id="rId12"/>
    <p:sldId id="354" r:id="rId13"/>
    <p:sldId id="297" r:id="rId14"/>
    <p:sldId id="349" r:id="rId15"/>
    <p:sldId id="318" r:id="rId16"/>
    <p:sldId id="353" r:id="rId17"/>
    <p:sldId id="350" r:id="rId18"/>
    <p:sldId id="351" r:id="rId19"/>
    <p:sldId id="257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5759">
          <p15:clr>
            <a:srgbClr val="A4A3A4"/>
          </p15:clr>
        </p15:guide>
        <p15:guide id="5">
          <p15:clr>
            <a:srgbClr val="A4A3A4"/>
          </p15:clr>
        </p15:guide>
        <p15:guide id="6" pos="3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604D"/>
    <a:srgbClr val="00614D"/>
    <a:srgbClr val="2A95AC"/>
    <a:srgbClr val="FEB400"/>
    <a:srgbClr val="FEC23D"/>
    <a:srgbClr val="4892AD"/>
    <a:srgbClr val="10512B"/>
    <a:srgbClr val="9ED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B9616-F8BA-408D-9A62-38CCD4660D91}" v="90" dt="2024-11-21T12:17:12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2" autoAdjust="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682" y="48"/>
      </p:cViewPr>
      <p:guideLst>
        <p:guide orient="horz" pos="2165"/>
        <p:guide orient="horz"/>
        <p:guide orient="horz" pos="4319"/>
        <p:guide pos="5759"/>
        <p:guide/>
        <p:guide pos="338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Lankester" userId="84a3d3f0-b285-4c13-b26e-3997b6554ffc" providerId="ADAL" clId="{4A9B9616-F8BA-408D-9A62-38CCD4660D91}"/>
    <pc:docChg chg="undo custSel addSld delSld modSld">
      <pc:chgData name="Thomas Lankester" userId="84a3d3f0-b285-4c13-b26e-3997b6554ffc" providerId="ADAL" clId="{4A9B9616-F8BA-408D-9A62-38CCD4660D91}" dt="2024-11-21T17:18:52.703" v="1551" actId="47"/>
      <pc:docMkLst>
        <pc:docMk/>
      </pc:docMkLst>
      <pc:sldChg chg="del">
        <pc:chgData name="Thomas Lankester" userId="84a3d3f0-b285-4c13-b26e-3997b6554ffc" providerId="ADAL" clId="{4A9B9616-F8BA-408D-9A62-38CCD4660D91}" dt="2024-11-21T17:14:46.949" v="1480" actId="47"/>
        <pc:sldMkLst>
          <pc:docMk/>
          <pc:sldMk cId="27944719" sldId="262"/>
        </pc:sldMkLst>
      </pc:sldChg>
      <pc:sldChg chg="del">
        <pc:chgData name="Thomas Lankester" userId="84a3d3f0-b285-4c13-b26e-3997b6554ffc" providerId="ADAL" clId="{4A9B9616-F8BA-408D-9A62-38CCD4660D91}" dt="2024-11-21T17:14:53.981" v="1481" actId="47"/>
        <pc:sldMkLst>
          <pc:docMk/>
          <pc:sldMk cId="115752060" sldId="302"/>
        </pc:sldMkLst>
      </pc:sldChg>
      <pc:sldChg chg="del">
        <pc:chgData name="Thomas Lankester" userId="84a3d3f0-b285-4c13-b26e-3997b6554ffc" providerId="ADAL" clId="{4A9B9616-F8BA-408D-9A62-38CCD4660D91}" dt="2024-11-21T17:18:52.703" v="1551" actId="47"/>
        <pc:sldMkLst>
          <pc:docMk/>
          <pc:sldMk cId="1652904159" sldId="314"/>
        </pc:sldMkLst>
      </pc:sldChg>
      <pc:sldChg chg="addSp delSp modSp mod modNotesTx">
        <pc:chgData name="Thomas Lankester" userId="84a3d3f0-b285-4c13-b26e-3997b6554ffc" providerId="ADAL" clId="{4A9B9616-F8BA-408D-9A62-38CCD4660D91}" dt="2024-11-21T17:18:31.391" v="1550" actId="20577"/>
        <pc:sldMkLst>
          <pc:docMk/>
          <pc:sldMk cId="3210517219" sldId="323"/>
        </pc:sldMkLst>
        <pc:spChg chg="mod topLvl">
          <ac:chgData name="Thomas Lankester" userId="84a3d3f0-b285-4c13-b26e-3997b6554ffc" providerId="ADAL" clId="{4A9B9616-F8BA-408D-9A62-38CCD4660D91}" dt="2024-11-21T10:20:11.827" v="460" actId="1076"/>
          <ac:spMkLst>
            <pc:docMk/>
            <pc:sldMk cId="3210517219" sldId="323"/>
            <ac:spMk id="10" creationId="{9CF24420-F6D5-4A23-DB3B-6D2271DD776A}"/>
          </ac:spMkLst>
        </pc:spChg>
        <pc:grpChg chg="add del mod">
          <ac:chgData name="Thomas Lankester" userId="84a3d3f0-b285-4c13-b26e-3997b6554ffc" providerId="ADAL" clId="{4A9B9616-F8BA-408D-9A62-38CCD4660D91}" dt="2024-11-21T10:18:43.346" v="445" actId="478"/>
          <ac:grpSpMkLst>
            <pc:docMk/>
            <pc:sldMk cId="3210517219" sldId="323"/>
            <ac:grpSpMk id="4" creationId="{759BBA01-8651-3543-4DE7-96E230DF18D4}"/>
          </ac:grpSpMkLst>
        </pc:grpChg>
        <pc:grpChg chg="add mod">
          <ac:chgData name="Thomas Lankester" userId="84a3d3f0-b285-4c13-b26e-3997b6554ffc" providerId="ADAL" clId="{4A9B9616-F8BA-408D-9A62-38CCD4660D91}" dt="2024-11-21T10:20:11.827" v="460" actId="1076"/>
          <ac:grpSpMkLst>
            <pc:docMk/>
            <pc:sldMk cId="3210517219" sldId="323"/>
            <ac:grpSpMk id="11" creationId="{80418A7D-4744-BE54-5F37-EA20ECFCA5EC}"/>
          </ac:grpSpMkLst>
        </pc:grpChg>
        <pc:grpChg chg="mod">
          <ac:chgData name="Thomas Lankester" userId="84a3d3f0-b285-4c13-b26e-3997b6554ffc" providerId="ADAL" clId="{4A9B9616-F8BA-408D-9A62-38CCD4660D91}" dt="2024-11-21T10:20:24.807" v="461" actId="1076"/>
          <ac:grpSpMkLst>
            <pc:docMk/>
            <pc:sldMk cId="3210517219" sldId="323"/>
            <ac:grpSpMk id="17" creationId="{0F980B6D-6C05-91B1-41CF-97156B7F02F2}"/>
          </ac:grpSpMkLst>
        </pc:grpChg>
        <pc:picChg chg="del mod topLvl">
          <ac:chgData name="Thomas Lankester" userId="84a3d3f0-b285-4c13-b26e-3997b6554ffc" providerId="ADAL" clId="{4A9B9616-F8BA-408D-9A62-38CCD4660D91}" dt="2024-11-21T10:18:43.346" v="445" actId="478"/>
          <ac:picMkLst>
            <pc:docMk/>
            <pc:sldMk cId="3210517219" sldId="323"/>
            <ac:picMk id="9" creationId="{E8D41F53-1C79-5B2A-90F7-B30B134655EB}"/>
          </ac:picMkLst>
        </pc:picChg>
        <pc:picChg chg="add mod">
          <ac:chgData name="Thomas Lankester" userId="84a3d3f0-b285-4c13-b26e-3997b6554ffc" providerId="ADAL" clId="{4A9B9616-F8BA-408D-9A62-38CCD4660D91}" dt="2024-11-21T10:20:11.827" v="460" actId="1076"/>
          <ac:picMkLst>
            <pc:docMk/>
            <pc:sldMk cId="3210517219" sldId="323"/>
            <ac:picMk id="1026" creationId="{1CEE9E78-7A3C-9167-2483-4C10904B59D5}"/>
          </ac:picMkLst>
        </pc:picChg>
      </pc:sldChg>
      <pc:sldChg chg="modNotesTx">
        <pc:chgData name="Thomas Lankester" userId="84a3d3f0-b285-4c13-b26e-3997b6554ffc" providerId="ADAL" clId="{4A9B9616-F8BA-408D-9A62-38CCD4660D91}" dt="2024-11-21T10:54:59.290" v="889" actId="5793"/>
        <pc:sldMkLst>
          <pc:docMk/>
          <pc:sldMk cId="511482241" sldId="324"/>
        </pc:sldMkLst>
      </pc:sldChg>
      <pc:sldChg chg="addSp modSp mod setBg modAnim">
        <pc:chgData name="Thomas Lankester" userId="84a3d3f0-b285-4c13-b26e-3997b6554ffc" providerId="ADAL" clId="{4A9B9616-F8BA-408D-9A62-38CCD4660D91}" dt="2024-11-21T12:06:45.395" v="1275"/>
        <pc:sldMkLst>
          <pc:docMk/>
          <pc:sldMk cId="936034858" sldId="349"/>
        </pc:sldMkLst>
        <pc:spChg chg="add mod">
          <ac:chgData name="Thomas Lankester" userId="84a3d3f0-b285-4c13-b26e-3997b6554ffc" providerId="ADAL" clId="{4A9B9616-F8BA-408D-9A62-38CCD4660D91}" dt="2024-11-21T10:37:53.121" v="584" actId="1038"/>
          <ac:spMkLst>
            <pc:docMk/>
            <pc:sldMk cId="936034858" sldId="349"/>
            <ac:spMk id="6" creationId="{C58D8A96-9AC1-24B3-B384-8487CE267F40}"/>
          </ac:spMkLst>
        </pc:spChg>
        <pc:spChg chg="add mod">
          <ac:chgData name="Thomas Lankester" userId="84a3d3f0-b285-4c13-b26e-3997b6554ffc" providerId="ADAL" clId="{4A9B9616-F8BA-408D-9A62-38CCD4660D91}" dt="2024-11-21T10:38:04.637" v="589" actId="1035"/>
          <ac:spMkLst>
            <pc:docMk/>
            <pc:sldMk cId="936034858" sldId="349"/>
            <ac:spMk id="9" creationId="{85D57071-D93B-C175-E504-B4B462E61F95}"/>
          </ac:spMkLst>
        </pc:spChg>
        <pc:spChg chg="add mod">
          <ac:chgData name="Thomas Lankester" userId="84a3d3f0-b285-4c13-b26e-3997b6554ffc" providerId="ADAL" clId="{4A9B9616-F8BA-408D-9A62-38CCD4660D91}" dt="2024-11-21T10:41:09.229" v="867" actId="14100"/>
          <ac:spMkLst>
            <pc:docMk/>
            <pc:sldMk cId="936034858" sldId="349"/>
            <ac:spMk id="11" creationId="{C7985D33-B8A7-F87A-6D0E-AB6520BF7971}"/>
          </ac:spMkLst>
        </pc:spChg>
        <pc:spChg chg="add mod">
          <ac:chgData name="Thomas Lankester" userId="84a3d3f0-b285-4c13-b26e-3997b6554ffc" providerId="ADAL" clId="{4A9B9616-F8BA-408D-9A62-38CCD4660D91}" dt="2024-11-21T10:56:12.408" v="890" actId="14100"/>
          <ac:spMkLst>
            <pc:docMk/>
            <pc:sldMk cId="936034858" sldId="349"/>
            <ac:spMk id="12" creationId="{30614CF4-849F-D21A-B336-79E8D451F5A8}"/>
          </ac:spMkLst>
        </pc:spChg>
        <pc:spChg chg="add mod">
          <ac:chgData name="Thomas Lankester" userId="84a3d3f0-b285-4c13-b26e-3997b6554ffc" providerId="ADAL" clId="{4A9B9616-F8BA-408D-9A62-38CCD4660D91}" dt="2024-11-21T10:56:22.351" v="895" actId="1035"/>
          <ac:spMkLst>
            <pc:docMk/>
            <pc:sldMk cId="936034858" sldId="349"/>
            <ac:spMk id="15" creationId="{B3CCC385-F546-D32D-0D5B-F198E0A95995}"/>
          </ac:spMkLst>
        </pc:spChg>
        <pc:spChg chg="mod">
          <ac:chgData name="Thomas Lankester" userId="84a3d3f0-b285-4c13-b26e-3997b6554ffc" providerId="ADAL" clId="{4A9B9616-F8BA-408D-9A62-38CCD4660D91}" dt="2024-11-21T10:35:28.965" v="540" actId="1036"/>
          <ac:spMkLst>
            <pc:docMk/>
            <pc:sldMk cId="936034858" sldId="349"/>
            <ac:spMk id="43" creationId="{C359F061-AF96-D7A1-973B-BAE9D8A46FE5}"/>
          </ac:spMkLst>
        </pc:spChg>
        <pc:spChg chg="mod">
          <ac:chgData name="Thomas Lankester" userId="84a3d3f0-b285-4c13-b26e-3997b6554ffc" providerId="ADAL" clId="{4A9B9616-F8BA-408D-9A62-38CCD4660D91}" dt="2024-11-21T10:56:25.441" v="897" actId="1035"/>
          <ac:spMkLst>
            <pc:docMk/>
            <pc:sldMk cId="936034858" sldId="349"/>
            <ac:spMk id="44" creationId="{BAA6785B-9D62-E136-8B16-F9F188D0A7E4}"/>
          </ac:spMkLst>
        </pc:spChg>
        <pc:spChg chg="mod">
          <ac:chgData name="Thomas Lankester" userId="84a3d3f0-b285-4c13-b26e-3997b6554ffc" providerId="ADAL" clId="{4A9B9616-F8BA-408D-9A62-38CCD4660D91}" dt="2024-11-21T10:56:17.459" v="893" actId="1035"/>
          <ac:spMkLst>
            <pc:docMk/>
            <pc:sldMk cId="936034858" sldId="349"/>
            <ac:spMk id="57" creationId="{04A475E7-057D-BBD7-70A8-948845204DCF}"/>
          </ac:spMkLst>
        </pc:spChg>
        <pc:cxnChg chg="mod">
          <ac:chgData name="Thomas Lankester" userId="84a3d3f0-b285-4c13-b26e-3997b6554ffc" providerId="ADAL" clId="{4A9B9616-F8BA-408D-9A62-38CCD4660D91}" dt="2024-11-21T10:35:28.965" v="540" actId="1036"/>
          <ac:cxnSpMkLst>
            <pc:docMk/>
            <pc:sldMk cId="936034858" sldId="349"/>
            <ac:cxnSpMk id="45" creationId="{44B044ED-B7D8-CCBD-F6EA-F306AE167E70}"/>
          </ac:cxnSpMkLst>
        </pc:cxnChg>
        <pc:cxnChg chg="mod">
          <ac:chgData name="Thomas Lankester" userId="84a3d3f0-b285-4c13-b26e-3997b6554ffc" providerId="ADAL" clId="{4A9B9616-F8BA-408D-9A62-38CCD4660D91}" dt="2024-11-21T10:56:25.441" v="897" actId="1035"/>
          <ac:cxnSpMkLst>
            <pc:docMk/>
            <pc:sldMk cId="936034858" sldId="349"/>
            <ac:cxnSpMk id="58" creationId="{DFB4428F-A127-38C9-C2A4-891FDF84D9A2}"/>
          </ac:cxnSpMkLst>
        </pc:cxnChg>
        <pc:cxnChg chg="mod">
          <ac:chgData name="Thomas Lankester" userId="84a3d3f0-b285-4c13-b26e-3997b6554ffc" providerId="ADAL" clId="{4A9B9616-F8BA-408D-9A62-38CCD4660D91}" dt="2024-11-21T10:56:17.459" v="893" actId="1035"/>
          <ac:cxnSpMkLst>
            <pc:docMk/>
            <pc:sldMk cId="936034858" sldId="349"/>
            <ac:cxnSpMk id="61" creationId="{0FDDEEF7-0C15-88AC-0E70-3537EEEB3ECF}"/>
          </ac:cxnSpMkLst>
        </pc:cxnChg>
      </pc:sldChg>
      <pc:sldChg chg="modSp mod">
        <pc:chgData name="Thomas Lankester" userId="84a3d3f0-b285-4c13-b26e-3997b6554ffc" providerId="ADAL" clId="{4A9B9616-F8BA-408D-9A62-38CCD4660D91}" dt="2024-11-21T12:18:40.979" v="1479" actId="20577"/>
        <pc:sldMkLst>
          <pc:docMk/>
          <pc:sldMk cId="2494014312" sldId="350"/>
        </pc:sldMkLst>
        <pc:spChg chg="mod">
          <ac:chgData name="Thomas Lankester" userId="84a3d3f0-b285-4c13-b26e-3997b6554ffc" providerId="ADAL" clId="{4A9B9616-F8BA-408D-9A62-38CCD4660D91}" dt="2024-11-21T12:18:40.979" v="1479" actId="20577"/>
          <ac:spMkLst>
            <pc:docMk/>
            <pc:sldMk cId="2494014312" sldId="350"/>
            <ac:spMk id="5" creationId="{5DBE1887-6F25-CF6E-D508-F751206CC5A3}"/>
          </ac:spMkLst>
        </pc:spChg>
      </pc:sldChg>
      <pc:sldChg chg="addSp delSp modSp mod setBg">
        <pc:chgData name="Thomas Lankester" userId="84a3d3f0-b285-4c13-b26e-3997b6554ffc" providerId="ADAL" clId="{4A9B9616-F8BA-408D-9A62-38CCD4660D91}" dt="2024-11-21T11:38:33.506" v="937"/>
        <pc:sldMkLst>
          <pc:docMk/>
          <pc:sldMk cId="3419931182" sldId="354"/>
        </pc:sldMkLst>
        <pc:spChg chg="add del mod">
          <ac:chgData name="Thomas Lankester" userId="84a3d3f0-b285-4c13-b26e-3997b6554ffc" providerId="ADAL" clId="{4A9B9616-F8BA-408D-9A62-38CCD4660D91}" dt="2024-11-21T10:00:29.044" v="6" actId="478"/>
          <ac:spMkLst>
            <pc:docMk/>
            <pc:sldMk cId="3419931182" sldId="354"/>
            <ac:spMk id="5" creationId="{9F59C473-AC3A-1540-AC04-457F21AC5AAC}"/>
          </ac:spMkLst>
        </pc:spChg>
        <pc:spChg chg="mod">
          <ac:chgData name="Thomas Lankester" userId="84a3d3f0-b285-4c13-b26e-3997b6554ffc" providerId="ADAL" clId="{4A9B9616-F8BA-408D-9A62-38CCD4660D91}" dt="2024-11-21T10:01:21.502" v="69" actId="6549"/>
          <ac:spMkLst>
            <pc:docMk/>
            <pc:sldMk cId="3419931182" sldId="354"/>
            <ac:spMk id="8" creationId="{E93D7B41-6D39-FBDF-66BB-406C89CA5AA5}"/>
          </ac:spMkLst>
        </pc:spChg>
        <pc:spChg chg="add mod">
          <ac:chgData name="Thomas Lankester" userId="84a3d3f0-b285-4c13-b26e-3997b6554ffc" providerId="ADAL" clId="{4A9B9616-F8BA-408D-9A62-38CCD4660D91}" dt="2024-11-21T10:08:41.316" v="233"/>
          <ac:spMkLst>
            <pc:docMk/>
            <pc:sldMk cId="3419931182" sldId="354"/>
            <ac:spMk id="13" creationId="{4B8BC2F8-E37F-AC45-0BA8-4FEC73DC25A9}"/>
          </ac:spMkLst>
        </pc:spChg>
        <pc:spChg chg="mod">
          <ac:chgData name="Thomas Lankester" userId="84a3d3f0-b285-4c13-b26e-3997b6554ffc" providerId="ADAL" clId="{4A9B9616-F8BA-408D-9A62-38CCD4660D91}" dt="2024-11-21T10:12:19.915" v="405" actId="1036"/>
          <ac:spMkLst>
            <pc:docMk/>
            <pc:sldMk cId="3419931182" sldId="354"/>
            <ac:spMk id="17" creationId="{0EB161AF-A949-3C7B-461B-DD18DD6C6B60}"/>
          </ac:spMkLst>
        </pc:spChg>
        <pc:spChg chg="mod">
          <ac:chgData name="Thomas Lankester" userId="84a3d3f0-b285-4c13-b26e-3997b6554ffc" providerId="ADAL" clId="{4A9B9616-F8BA-408D-9A62-38CCD4660D91}" dt="2024-11-21T10:09:43.527" v="257" actId="122"/>
          <ac:spMkLst>
            <pc:docMk/>
            <pc:sldMk cId="3419931182" sldId="354"/>
            <ac:spMk id="18" creationId="{B1943267-62F8-CB60-F10F-6B9755D3A0B8}"/>
          </ac:spMkLst>
        </pc:spChg>
        <pc:spChg chg="add del mod">
          <ac:chgData name="Thomas Lankester" userId="84a3d3f0-b285-4c13-b26e-3997b6554ffc" providerId="ADAL" clId="{4A9B9616-F8BA-408D-9A62-38CCD4660D91}" dt="2024-11-21T10:21:51.124" v="498" actId="1035"/>
          <ac:spMkLst>
            <pc:docMk/>
            <pc:sldMk cId="3419931182" sldId="354"/>
            <ac:spMk id="19" creationId="{37C11F58-4D93-5897-6303-3946A7E70C3B}"/>
          </ac:spMkLst>
        </pc:spChg>
        <pc:picChg chg="add del mod">
          <ac:chgData name="Thomas Lankester" userId="84a3d3f0-b285-4c13-b26e-3997b6554ffc" providerId="ADAL" clId="{4A9B9616-F8BA-408D-9A62-38CCD4660D91}" dt="2024-11-21T10:00:09.549" v="3" actId="478"/>
          <ac:picMkLst>
            <pc:docMk/>
            <pc:sldMk cId="3419931182" sldId="354"/>
            <ac:picMk id="3" creationId="{D3CEE752-D0BA-61A4-5DF6-1080DD8B2369}"/>
          </ac:picMkLst>
        </pc:picChg>
        <pc:picChg chg="add mod modCrop">
          <ac:chgData name="Thomas Lankester" userId="84a3d3f0-b285-4c13-b26e-3997b6554ffc" providerId="ADAL" clId="{4A9B9616-F8BA-408D-9A62-38CCD4660D91}" dt="2024-11-21T10:21:58.037" v="499" actId="1036"/>
          <ac:picMkLst>
            <pc:docMk/>
            <pc:sldMk cId="3419931182" sldId="354"/>
            <ac:picMk id="7" creationId="{B4BE920E-1A74-A3D4-FD3B-7BD053873D2F}"/>
          </ac:picMkLst>
        </pc:picChg>
        <pc:picChg chg="add mod modCrop">
          <ac:chgData name="Thomas Lankester" userId="84a3d3f0-b285-4c13-b26e-3997b6554ffc" providerId="ADAL" clId="{4A9B9616-F8BA-408D-9A62-38CCD4660D91}" dt="2024-11-21T10:21:40.039" v="470" actId="1035"/>
          <ac:picMkLst>
            <pc:docMk/>
            <pc:sldMk cId="3419931182" sldId="354"/>
            <ac:picMk id="11" creationId="{E9D680D1-833D-E73F-794E-FB58E0FC5FD9}"/>
          </ac:picMkLst>
        </pc:picChg>
        <pc:picChg chg="add mod modCrop">
          <ac:chgData name="Thomas Lankester" userId="84a3d3f0-b285-4c13-b26e-3997b6554ffc" providerId="ADAL" clId="{4A9B9616-F8BA-408D-9A62-38CCD4660D91}" dt="2024-11-21T10:12:19.915" v="405" actId="1036"/>
          <ac:picMkLst>
            <pc:docMk/>
            <pc:sldMk cId="3419931182" sldId="354"/>
            <ac:picMk id="16" creationId="{8F33263E-833C-F101-767C-79A16036042E}"/>
          </ac:picMkLst>
        </pc:picChg>
      </pc:sldChg>
      <pc:sldChg chg="addSp delSp modSp add mod delAnim modAnim">
        <pc:chgData name="Thomas Lankester" userId="84a3d3f0-b285-4c13-b26e-3997b6554ffc" providerId="ADAL" clId="{4A9B9616-F8BA-408D-9A62-38CCD4660D91}" dt="2024-11-21T12:17:12.913" v="1477"/>
        <pc:sldMkLst>
          <pc:docMk/>
          <pc:sldMk cId="745431302" sldId="355"/>
        </pc:sldMkLst>
        <pc:spChg chg="add mod">
          <ac:chgData name="Thomas Lankester" userId="84a3d3f0-b285-4c13-b26e-3997b6554ffc" providerId="ADAL" clId="{4A9B9616-F8BA-408D-9A62-38CCD4660D91}" dt="2024-11-21T11:34:13.246" v="918"/>
          <ac:spMkLst>
            <pc:docMk/>
            <pc:sldMk cId="745431302" sldId="355"/>
            <ac:spMk id="4" creationId="{55D383E8-96BD-05A7-386A-EB65AFEA5D6D}"/>
          </ac:spMkLst>
        </pc:spChg>
        <pc:spChg chg="add mod">
          <ac:chgData name="Thomas Lankester" userId="84a3d3f0-b285-4c13-b26e-3997b6554ffc" providerId="ADAL" clId="{4A9B9616-F8BA-408D-9A62-38CCD4660D91}" dt="2024-11-21T11:39:29.232" v="960" actId="1038"/>
          <ac:spMkLst>
            <pc:docMk/>
            <pc:sldMk cId="745431302" sldId="355"/>
            <ac:spMk id="5" creationId="{5A6D54E8-3A92-590F-04F7-B532335C6EB2}"/>
          </ac:spMkLst>
        </pc:spChg>
        <pc:spChg chg="mod topLvl">
          <ac:chgData name="Thomas Lankester" userId="84a3d3f0-b285-4c13-b26e-3997b6554ffc" providerId="ADAL" clId="{4A9B9616-F8BA-408D-9A62-38CCD4660D91}" dt="2024-11-21T12:10:44.896" v="1398" actId="164"/>
          <ac:spMkLst>
            <pc:docMk/>
            <pc:sldMk cId="745431302" sldId="355"/>
            <ac:spMk id="7" creationId="{07BF295E-EB9F-FDBC-D913-1345077779F2}"/>
          </ac:spMkLst>
        </pc:spChg>
        <pc:spChg chg="mod topLvl">
          <ac:chgData name="Thomas Lankester" userId="84a3d3f0-b285-4c13-b26e-3997b6554ffc" providerId="ADAL" clId="{4A9B9616-F8BA-408D-9A62-38CCD4660D91}" dt="2024-11-21T12:10:44.896" v="1398" actId="164"/>
          <ac:spMkLst>
            <pc:docMk/>
            <pc:sldMk cId="745431302" sldId="355"/>
            <ac:spMk id="9" creationId="{081AFCDF-86E7-A8B9-43D5-FB044481A8C5}"/>
          </ac:spMkLst>
        </pc:spChg>
        <pc:spChg chg="mod topLvl">
          <ac:chgData name="Thomas Lankester" userId="84a3d3f0-b285-4c13-b26e-3997b6554ffc" providerId="ADAL" clId="{4A9B9616-F8BA-408D-9A62-38CCD4660D91}" dt="2024-11-21T12:10:44.896" v="1398" actId="164"/>
          <ac:spMkLst>
            <pc:docMk/>
            <pc:sldMk cId="745431302" sldId="355"/>
            <ac:spMk id="11" creationId="{F7CE6425-0248-B910-AC90-E31BD4CB6ACA}"/>
          </ac:spMkLst>
        </pc:spChg>
        <pc:spChg chg="del mod topLvl">
          <ac:chgData name="Thomas Lankester" userId="84a3d3f0-b285-4c13-b26e-3997b6554ffc" providerId="ADAL" clId="{4A9B9616-F8BA-408D-9A62-38CCD4660D91}" dt="2024-11-21T12:08:14.578" v="1282" actId="478"/>
          <ac:spMkLst>
            <pc:docMk/>
            <pc:sldMk cId="745431302" sldId="355"/>
            <ac:spMk id="12" creationId="{74458C10-D8F1-FEB6-728B-A0351BC7EDBD}"/>
          </ac:spMkLst>
        </pc:spChg>
        <pc:spChg chg="add mod">
          <ac:chgData name="Thomas Lankester" userId="84a3d3f0-b285-4c13-b26e-3997b6554ffc" providerId="ADAL" clId="{4A9B9616-F8BA-408D-9A62-38CCD4660D91}" dt="2024-11-21T12:16:57.320" v="1475" actId="164"/>
          <ac:spMkLst>
            <pc:docMk/>
            <pc:sldMk cId="745431302" sldId="355"/>
            <ac:spMk id="15" creationId="{E0C46219-3D27-3E05-B6E2-FD213E535551}"/>
          </ac:spMkLst>
        </pc:spChg>
        <pc:spChg chg="del">
          <ac:chgData name="Thomas Lankester" userId="84a3d3f0-b285-4c13-b26e-3997b6554ffc" providerId="ADAL" clId="{4A9B9616-F8BA-408D-9A62-38CCD4660D91}" dt="2024-11-21T11:10:49.038" v="899" actId="478"/>
          <ac:spMkLst>
            <pc:docMk/>
            <pc:sldMk cId="745431302" sldId="355"/>
            <ac:spMk id="16" creationId="{F8F1041F-475F-52E5-17C0-664E95B526B0}"/>
          </ac:spMkLst>
        </pc:spChg>
        <pc:spChg chg="add mod">
          <ac:chgData name="Thomas Lankester" userId="84a3d3f0-b285-4c13-b26e-3997b6554ffc" providerId="ADAL" clId="{4A9B9616-F8BA-408D-9A62-38CCD4660D91}" dt="2024-11-21T12:16:57.320" v="1475" actId="164"/>
          <ac:spMkLst>
            <pc:docMk/>
            <pc:sldMk cId="745431302" sldId="355"/>
            <ac:spMk id="17" creationId="{E28A7FDA-4A5B-7DE1-3AE5-0BBFEC254440}"/>
          </ac:spMkLst>
        </pc:spChg>
        <pc:grpChg chg="add del mod">
          <ac:chgData name="Thomas Lankester" userId="84a3d3f0-b285-4c13-b26e-3997b6554ffc" providerId="ADAL" clId="{4A9B9616-F8BA-408D-9A62-38CCD4660D91}" dt="2024-11-21T12:10:36.962" v="1397" actId="165"/>
          <ac:grpSpMkLst>
            <pc:docMk/>
            <pc:sldMk cId="745431302" sldId="355"/>
            <ac:grpSpMk id="6" creationId="{C2EE764A-7042-F26C-9A37-DC3882B5DC81}"/>
          </ac:grpSpMkLst>
        </pc:grpChg>
        <pc:grpChg chg="add del mod">
          <ac:chgData name="Thomas Lankester" userId="84a3d3f0-b285-4c13-b26e-3997b6554ffc" providerId="ADAL" clId="{4A9B9616-F8BA-408D-9A62-38CCD4660D91}" dt="2024-11-21T12:08:14.578" v="1282" actId="478"/>
          <ac:grpSpMkLst>
            <pc:docMk/>
            <pc:sldMk cId="745431302" sldId="355"/>
            <ac:grpSpMk id="10" creationId="{A6B528A9-A5B1-D25D-13B7-E3C5C101BDD5}"/>
          </ac:grpSpMkLst>
        </pc:grpChg>
        <pc:grpChg chg="add mod">
          <ac:chgData name="Thomas Lankester" userId="84a3d3f0-b285-4c13-b26e-3997b6554ffc" providerId="ADAL" clId="{4A9B9616-F8BA-408D-9A62-38CCD4660D91}" dt="2024-11-21T12:10:44.896" v="1398" actId="164"/>
          <ac:grpSpMkLst>
            <pc:docMk/>
            <pc:sldMk cId="745431302" sldId="355"/>
            <ac:grpSpMk id="13" creationId="{5E851D00-D938-7AFB-F6B8-E6713DCAFF86}"/>
          </ac:grpSpMkLst>
        </pc:grpChg>
        <pc:grpChg chg="add mod">
          <ac:chgData name="Thomas Lankester" userId="84a3d3f0-b285-4c13-b26e-3997b6554ffc" providerId="ADAL" clId="{4A9B9616-F8BA-408D-9A62-38CCD4660D91}" dt="2024-11-21T12:16:57.320" v="1475" actId="164"/>
          <ac:grpSpMkLst>
            <pc:docMk/>
            <pc:sldMk cId="745431302" sldId="355"/>
            <ac:grpSpMk id="20" creationId="{45A11049-06AE-B5F0-4B49-3785F5BDEB33}"/>
          </ac:grpSpMkLst>
        </pc:grpChg>
        <pc:picChg chg="add mod">
          <ac:chgData name="Thomas Lankester" userId="84a3d3f0-b285-4c13-b26e-3997b6554ffc" providerId="ADAL" clId="{4A9B9616-F8BA-408D-9A62-38CCD4660D91}" dt="2024-11-21T12:08:32.867" v="1287" actId="1076"/>
          <ac:picMkLst>
            <pc:docMk/>
            <pc:sldMk cId="745431302" sldId="355"/>
            <ac:picMk id="3" creationId="{DC4BA96E-D74B-2894-6FC8-8CC3B84350CE}"/>
          </ac:picMkLst>
        </pc:picChg>
        <pc:cxnChg chg="add mod">
          <ac:chgData name="Thomas Lankester" userId="84a3d3f0-b285-4c13-b26e-3997b6554ffc" providerId="ADAL" clId="{4A9B9616-F8BA-408D-9A62-38CCD4660D91}" dt="2024-11-21T12:16:57.320" v="1475" actId="164"/>
          <ac:cxnSpMkLst>
            <pc:docMk/>
            <pc:sldMk cId="745431302" sldId="355"/>
            <ac:cxnSpMk id="19" creationId="{EB4C0198-97F6-83C9-8373-5687F666823D}"/>
          </ac:cxnSpMkLst>
        </pc:cxnChg>
      </pc:sldChg>
      <pc:sldChg chg="addSp delSp modSp add mod modAnim">
        <pc:chgData name="Thomas Lankester" userId="84a3d3f0-b285-4c13-b26e-3997b6554ffc" providerId="ADAL" clId="{4A9B9616-F8BA-408D-9A62-38CCD4660D91}" dt="2024-11-21T12:07:35.131" v="1279" actId="478"/>
        <pc:sldMkLst>
          <pc:docMk/>
          <pc:sldMk cId="3265462181" sldId="356"/>
        </pc:sldMkLst>
        <pc:spChg chg="add mod">
          <ac:chgData name="Thomas Lankester" userId="84a3d3f0-b285-4c13-b26e-3997b6554ffc" providerId="ADAL" clId="{4A9B9616-F8BA-408D-9A62-38CCD4660D91}" dt="2024-11-21T11:52:39.161" v="1222" actId="164"/>
          <ac:spMkLst>
            <pc:docMk/>
            <pc:sldMk cId="3265462181" sldId="356"/>
            <ac:spMk id="7" creationId="{E1505AE3-2C91-34E1-E886-8ABBDBA5688E}"/>
          </ac:spMkLst>
        </pc:spChg>
        <pc:spChg chg="add mod">
          <ac:chgData name="Thomas Lankester" userId="84a3d3f0-b285-4c13-b26e-3997b6554ffc" providerId="ADAL" clId="{4A9B9616-F8BA-408D-9A62-38CCD4660D91}" dt="2024-11-21T11:54:35.724" v="1223" actId="164"/>
          <ac:spMkLst>
            <pc:docMk/>
            <pc:sldMk cId="3265462181" sldId="356"/>
            <ac:spMk id="9" creationId="{903AE809-EA8C-BFA3-EC6B-47A98EC88E1E}"/>
          </ac:spMkLst>
        </pc:spChg>
        <pc:spChg chg="add mod">
          <ac:chgData name="Thomas Lankester" userId="84a3d3f0-b285-4c13-b26e-3997b6554ffc" providerId="ADAL" clId="{4A9B9616-F8BA-408D-9A62-38CCD4660D91}" dt="2024-11-21T12:07:29.091" v="1278" actId="207"/>
          <ac:spMkLst>
            <pc:docMk/>
            <pc:sldMk cId="3265462181" sldId="356"/>
            <ac:spMk id="11" creationId="{050D57A1-1F23-4CA8-75BA-06DB97FE4E5F}"/>
          </ac:spMkLst>
        </pc:spChg>
        <pc:spChg chg="add mod">
          <ac:chgData name="Thomas Lankester" userId="84a3d3f0-b285-4c13-b26e-3997b6554ffc" providerId="ADAL" clId="{4A9B9616-F8BA-408D-9A62-38CCD4660D91}" dt="2024-11-21T11:54:35.724" v="1223" actId="164"/>
          <ac:spMkLst>
            <pc:docMk/>
            <pc:sldMk cId="3265462181" sldId="356"/>
            <ac:spMk id="12" creationId="{BAD27182-3C5D-3A22-91E4-998B3B5042A4}"/>
          </ac:spMkLst>
        </pc:spChg>
        <pc:grpChg chg="add mod">
          <ac:chgData name="Thomas Lankester" userId="84a3d3f0-b285-4c13-b26e-3997b6554ffc" providerId="ADAL" clId="{4A9B9616-F8BA-408D-9A62-38CCD4660D91}" dt="2024-11-21T11:52:39.161" v="1222" actId="164"/>
          <ac:grpSpMkLst>
            <pc:docMk/>
            <pc:sldMk cId="3265462181" sldId="356"/>
            <ac:grpSpMk id="13" creationId="{C1E4429A-7090-CB22-BEFC-94BC8E97913B}"/>
          </ac:grpSpMkLst>
        </pc:grpChg>
        <pc:grpChg chg="add mod">
          <ac:chgData name="Thomas Lankester" userId="84a3d3f0-b285-4c13-b26e-3997b6554ffc" providerId="ADAL" clId="{4A9B9616-F8BA-408D-9A62-38CCD4660D91}" dt="2024-11-21T11:54:35.724" v="1223" actId="164"/>
          <ac:grpSpMkLst>
            <pc:docMk/>
            <pc:sldMk cId="3265462181" sldId="356"/>
            <ac:grpSpMk id="14" creationId="{4D22248D-A65A-EAFA-8C66-D72C13257FDF}"/>
          </ac:grpSpMkLst>
        </pc:grpChg>
        <pc:picChg chg="del">
          <ac:chgData name="Thomas Lankester" userId="84a3d3f0-b285-4c13-b26e-3997b6554ffc" providerId="ADAL" clId="{4A9B9616-F8BA-408D-9A62-38CCD4660D91}" dt="2024-11-21T11:40:02.077" v="962" actId="478"/>
          <ac:picMkLst>
            <pc:docMk/>
            <pc:sldMk cId="3265462181" sldId="356"/>
            <ac:picMk id="3" creationId="{045D2A46-2A84-E5F2-2BB3-6C6F4CEC93F2}"/>
          </ac:picMkLst>
        </pc:picChg>
        <pc:picChg chg="add mod ord">
          <ac:chgData name="Thomas Lankester" userId="84a3d3f0-b285-4c13-b26e-3997b6554ffc" providerId="ADAL" clId="{4A9B9616-F8BA-408D-9A62-38CCD4660D91}" dt="2024-11-21T11:48:23.998" v="1026" actId="1076"/>
          <ac:picMkLst>
            <pc:docMk/>
            <pc:sldMk cId="3265462181" sldId="356"/>
            <ac:picMk id="6" creationId="{5B7E4FBA-5F2E-7388-37AC-B0534025D814}"/>
          </ac:picMkLst>
        </pc:picChg>
        <pc:cxnChg chg="add del mod">
          <ac:chgData name="Thomas Lankester" userId="84a3d3f0-b285-4c13-b26e-3997b6554ffc" providerId="ADAL" clId="{4A9B9616-F8BA-408D-9A62-38CCD4660D91}" dt="2024-11-21T12:07:35.131" v="1279" actId="478"/>
          <ac:cxnSpMkLst>
            <pc:docMk/>
            <pc:sldMk cId="3265462181" sldId="356"/>
            <ac:cxnSpMk id="15" creationId="{AE6A2910-9E10-DD73-9A1A-3DB125BCC1E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95309-EC9F-4F8D-B7B9-5BA167F84369}" type="datetimeFigureOut">
              <a:rPr lang="en-GB" smtClean="0"/>
              <a:t>21/11/2024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124A9-A4B4-4EC8-8542-4AAC1992A1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17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5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Coordinated and complimentary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50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3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070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97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03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92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05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Cycle and Walking Infrastructure Plan following </a:t>
            </a:r>
            <a:r>
              <a:rPr lang="en-US" dirty="0" err="1"/>
              <a:t>DfT</a:t>
            </a:r>
            <a:r>
              <a:rPr lang="en-US" dirty="0"/>
              <a:t> guidance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72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0" lvl="5" indent="0">
              <a:buFont typeface="Arial" panose="020B0604020202020204" pitchFamily="34" charset="0"/>
              <a:buNone/>
            </a:pPr>
            <a:endParaRPr lang="en-GB" sz="2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68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7B18B-FCCD-7EE2-8E2B-79435D45C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8188C4-92FD-9B61-15E4-45DDC50C0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D8EF0-73ED-4805-05A6-4486FDC6F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0" lvl="5" indent="0">
              <a:buFont typeface="Arial" panose="020B0604020202020204" pitchFamily="34" charset="0"/>
              <a:buNone/>
            </a:pPr>
            <a:endParaRPr lang="en-GB" sz="2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44FAB-7E70-4765-3206-781AC906F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66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8BEDA-96F6-1656-40FF-A24243C2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DE41BB-778A-2D79-2AF4-AAA276BEF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765C8-AAE2-A1B7-E2B0-5678E9356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0" lvl="5" indent="0">
              <a:buFont typeface="Arial" panose="020B0604020202020204" pitchFamily="34" charset="0"/>
              <a:buNone/>
            </a:pPr>
            <a:endParaRPr lang="en-GB" sz="2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ED275-DE51-AF48-833B-DCB30FA0DA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80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0" lvl="5" indent="0">
              <a:buFont typeface="Arial" panose="020B0604020202020204" pitchFamily="34" charset="0"/>
              <a:buNone/>
            </a:pPr>
            <a:endParaRPr lang="en-GB" sz="2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27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0BE02-C744-A800-A276-2FEB70489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09A7A-3240-A9DC-87F9-D06D621A4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DEFD7-51E1-6ADE-2166-40E329472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0" lvl="5" indent="0">
              <a:buFont typeface="Arial" panose="020B0604020202020204" pitchFamily="34" charset="0"/>
              <a:buNone/>
            </a:pPr>
            <a:endParaRPr lang="en-GB" sz="2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830D4-7968-3D01-24F6-54E673D2E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63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24A9-A4B4-4EC8-8542-4AAC1992A1A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17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stery%20Meadow_09.t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9"/>
          <a:stretch/>
        </p:blipFill>
        <p:spPr>
          <a:xfrm>
            <a:off x="-155360" y="0"/>
            <a:ext cx="9299360" cy="5440258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-1362269" y="-4296872"/>
            <a:ext cx="8755428" cy="875542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6796800" y="4968000"/>
            <a:ext cx="3780000" cy="378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4760" y="5973566"/>
            <a:ext cx="1116000" cy="5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5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5743652" y="1641473"/>
            <a:ext cx="4380252" cy="4380252"/>
          </a:xfrm>
          <a:prstGeom prst="ellips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6796800" y="4968000"/>
            <a:ext cx="3780000" cy="378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4760" y="5973566"/>
            <a:ext cx="1116000" cy="564565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4715311" y="4333056"/>
            <a:ext cx="1828268" cy="182826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4203799" y="4085964"/>
            <a:ext cx="1023024" cy="10230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7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305" y="5900604"/>
            <a:ext cx="1260000" cy="637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6263" y="552450"/>
            <a:ext cx="6885042" cy="4773613"/>
          </a:xfrm>
          <a:prstGeom prst="rect">
            <a:avLst/>
          </a:prstGeom>
        </p:spPr>
        <p:txBody>
          <a:bodyPr vert="horz"/>
          <a:lstStyle>
            <a:lvl1pPr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043570" y="-681979"/>
            <a:ext cx="1742011" cy="17420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470433" y="6118002"/>
            <a:ext cx="1234605" cy="123460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7838916" y="744582"/>
            <a:ext cx="1039040" cy="103904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223574" y="5900604"/>
            <a:ext cx="352689" cy="35268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8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34746" cy="315436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305" y="5900604"/>
            <a:ext cx="1260000" cy="637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7043570" y="-681979"/>
            <a:ext cx="1742011" cy="17420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470433" y="6118002"/>
            <a:ext cx="1234605" cy="123460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38916" y="744582"/>
            <a:ext cx="1039040" cy="103904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23574" y="5900604"/>
            <a:ext cx="352689" cy="35268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0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34746" cy="3154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016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512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016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512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305" y="5900604"/>
            <a:ext cx="1260000" cy="63700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7043570" y="-681979"/>
            <a:ext cx="1742011" cy="17420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470433" y="6118002"/>
            <a:ext cx="1234605" cy="123460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7838916" y="744582"/>
            <a:ext cx="1039040" cy="103904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223574" y="5900604"/>
            <a:ext cx="352689" cy="35268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4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34746" cy="31543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305" y="5900604"/>
            <a:ext cx="1260000" cy="637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7043570" y="-681979"/>
            <a:ext cx="1742011" cy="17420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470433" y="6118002"/>
            <a:ext cx="1234605" cy="123460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7838916" y="744582"/>
            <a:ext cx="1039040" cy="103904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223574" y="5900604"/>
            <a:ext cx="352689" cy="35268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3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</a:t>
            </a:r>
          </a:p>
          <a:p>
            <a:pPr lvl="0"/>
            <a:r>
              <a:rPr lang="en-GB" dirty="0"/>
              <a:t>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305" y="5900604"/>
            <a:ext cx="1260000" cy="637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7043570" y="-681979"/>
            <a:ext cx="1742011" cy="17420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470433" y="6118002"/>
            <a:ext cx="1234605" cy="123460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38916" y="744582"/>
            <a:ext cx="1039040" cy="103904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23574" y="5900604"/>
            <a:ext cx="352689" cy="35268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2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305" y="5900604"/>
            <a:ext cx="1260000" cy="637000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7043570" y="-681979"/>
            <a:ext cx="1742011" cy="17420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470433" y="6118002"/>
            <a:ext cx="1234605" cy="123460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7838916" y="744582"/>
            <a:ext cx="1039040" cy="103904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223574" y="5900604"/>
            <a:ext cx="352689" cy="35268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2779" y="880641"/>
            <a:ext cx="3997878" cy="3997878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1811367" y="2318160"/>
            <a:ext cx="1862824" cy="1862824"/>
          </a:xfrm>
          <a:prstGeom prst="ellipse">
            <a:avLst/>
          </a:prstGeom>
          <a:pattFill prst="wdUpDiag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4287" y="3616587"/>
            <a:ext cx="2523863" cy="25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6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305" y="5900604"/>
            <a:ext cx="1260000" cy="637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7043570" y="-681979"/>
            <a:ext cx="1742011" cy="17420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470433" y="6118002"/>
            <a:ext cx="1234605" cy="123460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38916" y="744582"/>
            <a:ext cx="1039040" cy="103904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23574" y="5900604"/>
            <a:ext cx="352689" cy="35268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881994" y="-286880"/>
            <a:ext cx="6749520" cy="6749520"/>
          </a:xfrm>
          <a:prstGeom prst="ellipse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0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5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381164" y="0"/>
            <a:ext cx="6675047" cy="31543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165" y="5740227"/>
            <a:ext cx="43638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/>
              <a:t> 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29946" y="475452"/>
            <a:ext cx="50909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WBC Active Travel update</a:t>
            </a:r>
          </a:p>
          <a:p>
            <a:pPr algn="ctr"/>
            <a:r>
              <a:rPr lang="en-GB" sz="2400" b="1" dirty="0"/>
              <a:t>Farnham Cycle Campaign AGM, 25</a:t>
            </a:r>
            <a:r>
              <a:rPr lang="en-GB" sz="2400" b="1" baseline="30000" dirty="0"/>
              <a:t>th</a:t>
            </a:r>
            <a:r>
              <a:rPr lang="en-GB" sz="2400" b="1" dirty="0"/>
              <a:t>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78053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533718"/>
            <a:ext cx="6887793" cy="1273817"/>
          </a:xfrm>
        </p:spPr>
        <p:txBody>
          <a:bodyPr lIns="0" rIns="36000"/>
          <a:lstStyle/>
          <a:p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Local Cycle and Walking: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where to build the infrastructure?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2803D-301A-4767-8D47-E6DE6DFAEBF1}"/>
              </a:ext>
            </a:extLst>
          </p:cNvPr>
          <p:cNvSpPr txBox="1"/>
          <p:nvPr/>
        </p:nvSpPr>
        <p:spPr>
          <a:xfrm>
            <a:off x="576262" y="1782359"/>
            <a:ext cx="7896226" cy="1538883"/>
          </a:xfrm>
          <a:prstGeom prst="rect">
            <a:avLst/>
          </a:prstGeom>
          <a:noFill/>
        </p:spPr>
        <p:txBody>
          <a:bodyPr wrap="square" lIns="0" rIns="36000">
            <a:spAutoFit/>
          </a:bodyPr>
          <a:lstStyle/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Where it is easy to build?</a:t>
            </a:r>
          </a:p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Where there is already walking &amp; cycling?</a:t>
            </a:r>
          </a:p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Where there is the most </a:t>
            </a:r>
            <a:r>
              <a:rPr lang="en-GB" sz="2800" b="1" i="1" dirty="0"/>
              <a:t>potential</a:t>
            </a:r>
            <a:r>
              <a:rPr lang="en-GB" sz="2800" dirty="0"/>
              <a:t>?</a:t>
            </a:r>
          </a:p>
        </p:txBody>
      </p:sp>
      <p:pic>
        <p:nvPicPr>
          <p:cNvPr id="5" name="Picture 6" descr="https://bicycledutch.files.wordpress.com/2013/03/amsterdam.jpg">
            <a:extLst>
              <a:ext uri="{FF2B5EF4-FFF2-40B4-BE49-F238E27FC236}">
                <a16:creationId xmlns:a16="http://schemas.microsoft.com/office/drawing/2014/main" id="{00C22CBE-4C7C-4038-806E-56CA39C44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1"/>
          <a:stretch/>
        </p:blipFill>
        <p:spPr bwMode="auto">
          <a:xfrm>
            <a:off x="4710013" y="3424149"/>
            <a:ext cx="3839438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yclists-on-the-Embankment.jpg">
            <a:extLst>
              <a:ext uri="{FF2B5EF4-FFF2-40B4-BE49-F238E27FC236}">
                <a16:creationId xmlns:a16="http://schemas.microsoft.com/office/drawing/2014/main" id="{2282988C-4B96-484E-B65C-0309D01831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b="3817"/>
          <a:stretch/>
        </p:blipFill>
        <p:spPr bwMode="auto">
          <a:xfrm>
            <a:off x="616445" y="3424150"/>
            <a:ext cx="4105635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8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B519AF-7FA5-40BC-894C-36F068A4A609}"/>
              </a:ext>
            </a:extLst>
          </p:cNvPr>
          <p:cNvSpPr txBox="1"/>
          <p:nvPr/>
        </p:nvSpPr>
        <p:spPr>
          <a:xfrm>
            <a:off x="696037" y="580396"/>
            <a:ext cx="6714413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LCWIP: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238380-C8C5-CBDE-FD72-BA428BA3C040}"/>
              </a:ext>
            </a:extLst>
          </p:cNvPr>
          <p:cNvGrpSpPr/>
          <p:nvPr/>
        </p:nvGrpSpPr>
        <p:grpSpPr>
          <a:xfrm>
            <a:off x="1287985" y="1358371"/>
            <a:ext cx="7531369" cy="4550466"/>
            <a:chOff x="1287985" y="1358371"/>
            <a:chExt cx="7531369" cy="45504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2C8458-9300-84A3-E39A-EF0D7CC43BC5}"/>
                </a:ext>
              </a:extLst>
            </p:cNvPr>
            <p:cNvSpPr txBox="1"/>
            <p:nvPr/>
          </p:nvSpPr>
          <p:spPr>
            <a:xfrm>
              <a:off x="5381624" y="2540117"/>
              <a:ext cx="290512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400">
                  <a:solidFill>
                    <a:srgbClr val="00604D"/>
                  </a:solidFill>
                </a:rPr>
                <a:t>Priority infrastructure detailed design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D021C0-5842-F9B6-C955-32B1AED76C9F}"/>
                </a:ext>
              </a:extLst>
            </p:cNvPr>
            <p:cNvSpPr txBox="1"/>
            <p:nvPr/>
          </p:nvSpPr>
          <p:spPr>
            <a:xfrm>
              <a:off x="3655538" y="1358371"/>
              <a:ext cx="183292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400"/>
                <a:t>WBC endorsement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B9BED5A4-AF1C-73C2-F83D-711D5A0F152C}"/>
                </a:ext>
              </a:extLst>
            </p:cNvPr>
            <p:cNvCxnSpPr>
              <a:cxnSpLocks/>
              <a:stCxn id="10" idx="2"/>
              <a:endCxn id="7" idx="1"/>
            </p:cNvCxnSpPr>
            <p:nvPr/>
          </p:nvCxnSpPr>
          <p:spPr>
            <a:xfrm rot="16200000" flipH="1">
              <a:off x="4570605" y="2098430"/>
              <a:ext cx="812414" cy="809624"/>
            </a:xfrm>
            <a:prstGeom prst="bentConnector2">
              <a:avLst/>
            </a:prstGeom>
            <a:ln w="57150">
              <a:solidFill>
                <a:srgbClr val="00604D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E87EDF9-F552-71DF-7545-DD41CBF17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661" y="1398188"/>
              <a:ext cx="1678093" cy="1116000"/>
            </a:xfrm>
            <a:prstGeom prst="rect">
              <a:avLst/>
            </a:prstGeom>
          </p:spPr>
        </p:pic>
        <p:pic>
          <p:nvPicPr>
            <p:cNvPr id="20" name="Picture 19" descr="Application&#10;&#10;Description automatically generated">
              <a:extLst>
                <a:ext uri="{FF2B5EF4-FFF2-40B4-BE49-F238E27FC236}">
                  <a16:creationId xmlns:a16="http://schemas.microsoft.com/office/drawing/2014/main" id="{52A408A9-D091-84CC-013B-0868D3774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143" t="21401" r="20286" b="20532"/>
            <a:stretch/>
          </p:blipFill>
          <p:spPr>
            <a:xfrm>
              <a:off x="1287985" y="1398188"/>
              <a:ext cx="1969949" cy="1116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A6785B-9D62-E136-8B16-F9F188D0A7E4}"/>
                </a:ext>
              </a:extLst>
            </p:cNvPr>
            <p:cNvSpPr txBox="1"/>
            <p:nvPr/>
          </p:nvSpPr>
          <p:spPr>
            <a:xfrm>
              <a:off x="4854192" y="5539505"/>
              <a:ext cx="39651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604D"/>
                  </a:solidFill>
                </a:rPr>
                <a:t>Build funded infrastructure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4A475E7-057D-BBD7-70A8-948845204DCF}"/>
                </a:ext>
              </a:extLst>
            </p:cNvPr>
            <p:cNvSpPr txBox="1"/>
            <p:nvPr/>
          </p:nvSpPr>
          <p:spPr>
            <a:xfrm>
              <a:off x="4853635" y="4208804"/>
              <a:ext cx="39651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604D"/>
                  </a:solidFill>
                </a:rPr>
                <a:t>Bid to DfT Active Travel Fund</a:t>
              </a:r>
            </a:p>
          </p:txBody>
        </p: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DFB4428F-A127-38C9-C2A4-891FDF84D9A2}"/>
                </a:ext>
              </a:extLst>
            </p:cNvPr>
            <p:cNvCxnSpPr>
              <a:cxnSpLocks/>
              <a:stCxn id="57" idx="2"/>
              <a:endCxn id="44" idx="0"/>
            </p:cNvCxnSpPr>
            <p:nvPr/>
          </p:nvCxnSpPr>
          <p:spPr>
            <a:xfrm rot="16200000" flipH="1">
              <a:off x="6355810" y="5058541"/>
              <a:ext cx="961369" cy="557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0604D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0FDDEEF7-0C15-88AC-0E70-3537EEEB3ECF}"/>
                </a:ext>
              </a:extLst>
            </p:cNvPr>
            <p:cNvCxnSpPr>
              <a:cxnSpLocks/>
              <a:stCxn id="7" idx="2"/>
              <a:endCxn id="57" idx="0"/>
            </p:cNvCxnSpPr>
            <p:nvPr/>
          </p:nvCxnSpPr>
          <p:spPr>
            <a:xfrm rot="16200000" flipH="1">
              <a:off x="6370190" y="3742777"/>
              <a:ext cx="930023" cy="2029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0604D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C5C14F-9A49-8356-2C27-00C0A8BC8565}"/>
              </a:ext>
            </a:extLst>
          </p:cNvPr>
          <p:cNvGrpSpPr/>
          <p:nvPr/>
        </p:nvGrpSpPr>
        <p:grpSpPr>
          <a:xfrm>
            <a:off x="510181" y="2097035"/>
            <a:ext cx="4301046" cy="4137949"/>
            <a:chOff x="510181" y="2097035"/>
            <a:chExt cx="4301046" cy="41379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A629D2-DD91-37D0-3665-6C1AECFFB78F}"/>
                </a:ext>
              </a:extLst>
            </p:cNvPr>
            <p:cNvSpPr txBox="1"/>
            <p:nvPr/>
          </p:nvSpPr>
          <p:spPr>
            <a:xfrm>
              <a:off x="2329659" y="2538665"/>
              <a:ext cx="134958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400"/>
                <a:t>Executive </a:t>
              </a:r>
            </a:p>
            <a:p>
              <a:pPr algn="ctr"/>
              <a:r>
                <a:rPr lang="en-GB" sz="2400"/>
                <a:t>adoption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59F061-AF96-D7A1-973B-BAE9D8A46FE5}"/>
                </a:ext>
              </a:extLst>
            </p:cNvPr>
            <p:cNvSpPr txBox="1"/>
            <p:nvPr/>
          </p:nvSpPr>
          <p:spPr>
            <a:xfrm>
              <a:off x="1201680" y="5003878"/>
              <a:ext cx="3609547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000" b="1" dirty="0"/>
                <a:t>At the next LPP1 revision,  potential to add LCWIP references to sustainable transport policies</a:t>
              </a:r>
            </a:p>
          </p:txBody>
        </p: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44B044ED-B7D8-CCBD-F6EA-F306AE167E70}"/>
                </a:ext>
              </a:extLst>
            </p:cNvPr>
            <p:cNvCxnSpPr>
              <a:cxnSpLocks/>
              <a:stCxn id="4" idx="2"/>
              <a:endCxn id="43" idx="0"/>
            </p:cNvCxnSpPr>
            <p:nvPr/>
          </p:nvCxnSpPr>
          <p:spPr>
            <a:xfrm rot="16200000" flipH="1">
              <a:off x="2142180" y="4139603"/>
              <a:ext cx="1726549" cy="200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04B9C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6B73116A-3B10-A15B-047D-559AC5914FE5}"/>
                </a:ext>
              </a:extLst>
            </p:cNvPr>
            <p:cNvCxnSpPr>
              <a:cxnSpLocks/>
              <a:stCxn id="10" idx="2"/>
              <a:endCxn id="4" idx="3"/>
            </p:cNvCxnSpPr>
            <p:nvPr/>
          </p:nvCxnSpPr>
          <p:spPr>
            <a:xfrm rot="5400000">
              <a:off x="3720143" y="2056140"/>
              <a:ext cx="810962" cy="892752"/>
            </a:xfrm>
            <a:prstGeom prst="bentConnector2">
              <a:avLst/>
            </a:prstGeom>
            <a:ln w="57150">
              <a:solidFill>
                <a:srgbClr val="004B9C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Connector: Elbow 1">
              <a:extLst>
                <a:ext uri="{FF2B5EF4-FFF2-40B4-BE49-F238E27FC236}">
                  <a16:creationId xmlns:a16="http://schemas.microsoft.com/office/drawing/2014/main" id="{9025F41C-B5A2-2471-AB61-DCB5B2C53678}"/>
                </a:ext>
              </a:extLst>
            </p:cNvPr>
            <p:cNvCxnSpPr>
              <a:cxnSpLocks/>
              <a:stCxn id="4" idx="2"/>
              <a:endCxn id="13" idx="3"/>
            </p:cNvCxnSpPr>
            <p:nvPr/>
          </p:nvCxnSpPr>
          <p:spPr>
            <a:xfrm rot="5400000">
              <a:off x="2414519" y="3243184"/>
              <a:ext cx="555791" cy="624081"/>
            </a:xfrm>
            <a:prstGeom prst="bentConnector2">
              <a:avLst/>
            </a:prstGeom>
            <a:ln w="57150">
              <a:solidFill>
                <a:srgbClr val="004B9C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A3CA1F-15E5-C515-6229-EA84E236EF57}"/>
                </a:ext>
              </a:extLst>
            </p:cNvPr>
            <p:cNvSpPr txBox="1"/>
            <p:nvPr/>
          </p:nvSpPr>
          <p:spPr>
            <a:xfrm>
              <a:off x="510181" y="3371455"/>
              <a:ext cx="187019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000" b="1"/>
                <a:t>Add to IDP</a:t>
              </a:r>
            </a:p>
            <a:p>
              <a:pPr algn="ctr"/>
              <a:r>
                <a:rPr lang="en-GB" sz="2000" b="1"/>
                <a:t>(Infrastructure</a:t>
              </a:r>
            </a:p>
            <a:p>
              <a:pPr algn="ctr"/>
              <a:r>
                <a:rPr lang="en-GB" sz="2000" b="1"/>
                <a:t>  Delivery Plan)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C58D8A96-9AC1-24B3-B384-8487CE267F40}"/>
              </a:ext>
            </a:extLst>
          </p:cNvPr>
          <p:cNvSpPr/>
          <p:nvPr/>
        </p:nvSpPr>
        <p:spPr>
          <a:xfrm>
            <a:off x="377755" y="2631442"/>
            <a:ext cx="1956827" cy="55458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10000"/>
                  </a:schemeClr>
                </a:solidFill>
              </a:rPr>
              <a:t>May 2024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D57071-D93B-C175-E504-B4B462E61F95}"/>
              </a:ext>
            </a:extLst>
          </p:cNvPr>
          <p:cNvSpPr/>
          <p:nvPr/>
        </p:nvSpPr>
        <p:spPr>
          <a:xfrm>
            <a:off x="365843" y="3631241"/>
            <a:ext cx="2061683" cy="77341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10000"/>
                  </a:schemeClr>
                </a:solidFill>
              </a:rPr>
              <a:t>October 2024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985D33-B8A7-F87A-6D0E-AB6520BF7971}"/>
              </a:ext>
            </a:extLst>
          </p:cNvPr>
          <p:cNvSpPr/>
          <p:nvPr/>
        </p:nvSpPr>
        <p:spPr>
          <a:xfrm>
            <a:off x="2003355" y="6238242"/>
            <a:ext cx="1956827" cy="49218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10000"/>
                  </a:schemeClr>
                </a:solidFill>
              </a:rPr>
              <a:t>2026?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614CF4-849F-D21A-B336-79E8D451F5A8}"/>
              </a:ext>
            </a:extLst>
          </p:cNvPr>
          <p:cNvSpPr/>
          <p:nvPr/>
        </p:nvSpPr>
        <p:spPr>
          <a:xfrm>
            <a:off x="5935276" y="3227504"/>
            <a:ext cx="1794650" cy="41519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10000"/>
                  </a:schemeClr>
                </a:solidFill>
              </a:rPr>
              <a:t>2025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CCC385-F546-D32D-0D5B-F198E0A95995}"/>
              </a:ext>
            </a:extLst>
          </p:cNvPr>
          <p:cNvSpPr/>
          <p:nvPr/>
        </p:nvSpPr>
        <p:spPr>
          <a:xfrm>
            <a:off x="5964477" y="4532801"/>
            <a:ext cx="1759269" cy="41011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10000"/>
                  </a:schemeClr>
                </a:solidFill>
              </a:rPr>
              <a:t>2026?</a:t>
            </a:r>
          </a:p>
        </p:txBody>
      </p:sp>
    </p:spTree>
    <p:extLst>
      <p:ext uri="{BB962C8B-B14F-4D97-AF65-F5344CB8AC3E}">
        <p14:creationId xmlns:p14="http://schemas.microsoft.com/office/powerpoint/2010/main" val="9360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533718"/>
            <a:ext cx="6470923" cy="853648"/>
          </a:xfrm>
        </p:spPr>
        <p:txBody>
          <a:bodyPr lIns="0" rIns="36000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Opportunity lost…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98D02E-6D5F-CB3C-F735-D9DEF75DC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75"/>
          <a:stretch/>
        </p:blipFill>
        <p:spPr>
          <a:xfrm>
            <a:off x="576263" y="1988451"/>
            <a:ext cx="6470923" cy="44196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8AF8CE3F-35B2-42F0-AA64-723BE0A00F57}"/>
              </a:ext>
            </a:extLst>
          </p:cNvPr>
          <p:cNvSpPr/>
          <p:nvPr/>
        </p:nvSpPr>
        <p:spPr>
          <a:xfrm>
            <a:off x="479776" y="6116921"/>
            <a:ext cx="1224000" cy="1224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029684-56B6-82D1-6088-B3197FF5C222}"/>
              </a:ext>
            </a:extLst>
          </p:cNvPr>
          <p:cNvSpPr txBox="1"/>
          <p:nvPr/>
        </p:nvSpPr>
        <p:spPr>
          <a:xfrm>
            <a:off x="599782" y="1260017"/>
            <a:ext cx="713079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Premier Inn development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2C64A5-B739-86B4-EDF1-BA82A2CE6C30}"/>
              </a:ext>
            </a:extLst>
          </p:cNvPr>
          <p:cNvGrpSpPr/>
          <p:nvPr/>
        </p:nvGrpSpPr>
        <p:grpSpPr>
          <a:xfrm>
            <a:off x="3599543" y="1988448"/>
            <a:ext cx="4968194" cy="3309058"/>
            <a:chOff x="3599543" y="1988448"/>
            <a:chExt cx="4968194" cy="3309058"/>
          </a:xfrm>
        </p:grpSpPr>
        <p:pic>
          <p:nvPicPr>
            <p:cNvPr id="26" name="Picture 25" descr="A bicycle rack in front of a building&#10;&#10;Description automatically generated with low confidence">
              <a:extLst>
                <a:ext uri="{FF2B5EF4-FFF2-40B4-BE49-F238E27FC236}">
                  <a16:creationId xmlns:a16="http://schemas.microsoft.com/office/drawing/2014/main" id="{C4C3BF01-B225-4971-87FE-7B3900D9D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0247" y="1988448"/>
              <a:ext cx="2777490" cy="198882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2108D0-99BA-91B2-0200-D19759E57FC7}"/>
                </a:ext>
              </a:extLst>
            </p:cNvPr>
            <p:cNvSpPr/>
            <p:nvPr/>
          </p:nvSpPr>
          <p:spPr>
            <a:xfrm>
              <a:off x="3599543" y="4775200"/>
              <a:ext cx="449943" cy="522306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AF1095-A1F4-B37F-21A1-693AF1267652}"/>
                </a:ext>
              </a:extLst>
            </p:cNvPr>
            <p:cNvSpPr/>
            <p:nvPr/>
          </p:nvSpPr>
          <p:spPr>
            <a:xfrm>
              <a:off x="5790247" y="1995716"/>
              <a:ext cx="2777490" cy="1988820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1FA309-C74C-E860-655B-349D267BD5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9543" y="1988448"/>
              <a:ext cx="2190704" cy="2786752"/>
            </a:xfrm>
            <a:prstGeom prst="line">
              <a:avLst/>
            </a:prstGeom>
            <a:ln w="41275">
              <a:solidFill>
                <a:srgbClr val="0070C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67D545B-114E-3AA4-A1DA-62B943C39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9486" y="3984536"/>
              <a:ext cx="4518251" cy="1312970"/>
            </a:xfrm>
            <a:prstGeom prst="line">
              <a:avLst/>
            </a:prstGeom>
            <a:ln w="41275">
              <a:solidFill>
                <a:srgbClr val="0070C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D0ED659-671A-3461-63DE-8F384FD9535C}"/>
              </a:ext>
            </a:extLst>
          </p:cNvPr>
          <p:cNvSpPr/>
          <p:nvPr/>
        </p:nvSpPr>
        <p:spPr>
          <a:xfrm>
            <a:off x="599782" y="1995716"/>
            <a:ext cx="4273008" cy="732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533718"/>
            <a:ext cx="6470923" cy="853648"/>
          </a:xfrm>
        </p:spPr>
        <p:txBody>
          <a:bodyPr lIns="0" rIns="36000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Opportunity lost…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/>
          </a:p>
        </p:txBody>
      </p:sp>
      <p:pic>
        <p:nvPicPr>
          <p:cNvPr id="3" name="Picture 2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FB333F9D-68B9-4D67-EC41-98C64D84F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0" t="42776" r="3835" b="20413"/>
          <a:stretch/>
        </p:blipFill>
        <p:spPr>
          <a:xfrm>
            <a:off x="599782" y="1863218"/>
            <a:ext cx="4203701" cy="2524494"/>
          </a:xfrm>
          <a:prstGeom prst="rect">
            <a:avLst/>
          </a:prstGeom>
        </p:spPr>
      </p:pic>
      <p:pic>
        <p:nvPicPr>
          <p:cNvPr id="5" name="Picture 4" descr="A picture containing text, outdoor, tree, sky&#10;&#10;Description automatically generated">
            <a:extLst>
              <a:ext uri="{FF2B5EF4-FFF2-40B4-BE49-F238E27FC236}">
                <a16:creationId xmlns:a16="http://schemas.microsoft.com/office/drawing/2014/main" id="{37A295A3-DDCE-960B-66D3-1C9F19D5EA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44" b="36187"/>
          <a:stretch/>
        </p:blipFill>
        <p:spPr>
          <a:xfrm>
            <a:off x="4509338" y="1871325"/>
            <a:ext cx="4114800" cy="2516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F92B7-B0C3-537C-5E6A-12FD67F2F72C}"/>
              </a:ext>
            </a:extLst>
          </p:cNvPr>
          <p:cNvSpPr txBox="1"/>
          <p:nvPr/>
        </p:nvSpPr>
        <p:spPr>
          <a:xfrm>
            <a:off x="599782" y="1260017"/>
            <a:ext cx="713079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Premier Inn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DAC63-CBE8-1487-EADA-E27F43CCED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938"/>
          <a:stretch/>
        </p:blipFill>
        <p:spPr>
          <a:xfrm>
            <a:off x="3043123" y="4387712"/>
            <a:ext cx="5577840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533718"/>
            <a:ext cx="6470923" cy="853648"/>
          </a:xfrm>
        </p:spPr>
        <p:txBody>
          <a:bodyPr lIns="0" rIns="36000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Opportunity created…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CF971-29C5-4187-BB7D-DAA7DFA59A3D}"/>
              </a:ext>
            </a:extLst>
          </p:cNvPr>
          <p:cNvSpPr txBox="1"/>
          <p:nvPr/>
        </p:nvSpPr>
        <p:spPr>
          <a:xfrm>
            <a:off x="599782" y="1260017"/>
            <a:ext cx="713079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Hawthorns planning application (2021)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1429F-8979-E721-8AD6-0276346FC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97"/>
          <a:stretch/>
        </p:blipFill>
        <p:spPr>
          <a:xfrm>
            <a:off x="633153" y="1945600"/>
            <a:ext cx="5086350" cy="457880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35B4C70-FBCC-2B26-BAF0-33541AB40752}"/>
              </a:ext>
            </a:extLst>
          </p:cNvPr>
          <p:cNvSpPr/>
          <p:nvPr/>
        </p:nvSpPr>
        <p:spPr>
          <a:xfrm>
            <a:off x="479776" y="6116921"/>
            <a:ext cx="1224000" cy="1224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0C198C-79A4-249E-5477-F8AB0D175BCC}"/>
              </a:ext>
            </a:extLst>
          </p:cNvPr>
          <p:cNvGrpSpPr/>
          <p:nvPr/>
        </p:nvGrpSpPr>
        <p:grpSpPr>
          <a:xfrm>
            <a:off x="4487780" y="2417104"/>
            <a:ext cx="4239637" cy="3492771"/>
            <a:chOff x="4487780" y="2417104"/>
            <a:chExt cx="4239637" cy="34927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DA2CBF-A210-87BF-370A-9705CB423473}"/>
                </a:ext>
              </a:extLst>
            </p:cNvPr>
            <p:cNvSpPr txBox="1"/>
            <p:nvPr/>
          </p:nvSpPr>
          <p:spPr>
            <a:xfrm>
              <a:off x="6554940" y="2417104"/>
              <a:ext cx="189924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Drop kerbs, pedestrian crossing point </a:t>
              </a:r>
              <a:endParaRPr lang="en-GB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D53163-3AF5-0C09-A5E9-F9D85659E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449" r="12477"/>
            <a:stretch/>
          </p:blipFill>
          <p:spPr>
            <a:xfrm>
              <a:off x="6124069" y="3550169"/>
              <a:ext cx="2567528" cy="235743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18F6B2-48C3-9540-B625-1924C787EDF0}"/>
                </a:ext>
              </a:extLst>
            </p:cNvPr>
            <p:cNvSpPr/>
            <p:nvPr/>
          </p:nvSpPr>
          <p:spPr>
            <a:xfrm>
              <a:off x="6124079" y="3532941"/>
              <a:ext cx="2603338" cy="2376934"/>
            </a:xfrm>
            <a:prstGeom prst="rect">
              <a:avLst/>
            </a:prstGeom>
            <a:noFill/>
            <a:ln w="28575">
              <a:solidFill>
                <a:srgbClr val="FEB4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37A0EB-8BFD-C87C-261D-8737543FD526}"/>
                </a:ext>
              </a:extLst>
            </p:cNvPr>
            <p:cNvSpPr/>
            <p:nvPr/>
          </p:nvSpPr>
          <p:spPr>
            <a:xfrm>
              <a:off x="4487780" y="3308686"/>
              <a:ext cx="385010" cy="448513"/>
            </a:xfrm>
            <a:prstGeom prst="rect">
              <a:avLst/>
            </a:prstGeom>
            <a:noFill/>
            <a:ln w="38100">
              <a:solidFill>
                <a:srgbClr val="FEB4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90D93-6715-0CA4-F03A-C4169E0682A7}"/>
                </a:ext>
              </a:extLst>
            </p:cNvPr>
            <p:cNvCxnSpPr>
              <a:cxnSpLocks/>
            </p:cNvCxnSpPr>
            <p:nvPr/>
          </p:nvCxnSpPr>
          <p:spPr>
            <a:xfrm>
              <a:off x="4872790" y="3308686"/>
              <a:ext cx="3818807" cy="224255"/>
            </a:xfrm>
            <a:prstGeom prst="line">
              <a:avLst/>
            </a:prstGeom>
            <a:ln>
              <a:solidFill>
                <a:srgbClr val="FEB4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7F51B9-50D7-CAD3-E414-FD102C4784C9}"/>
                </a:ext>
              </a:extLst>
            </p:cNvPr>
            <p:cNvCxnSpPr>
              <a:cxnSpLocks/>
            </p:cNvCxnSpPr>
            <p:nvPr/>
          </p:nvCxnSpPr>
          <p:spPr>
            <a:xfrm>
              <a:off x="4487780" y="3757199"/>
              <a:ext cx="1636293" cy="2143125"/>
            </a:xfrm>
            <a:prstGeom prst="line">
              <a:avLst/>
            </a:prstGeom>
            <a:ln>
              <a:solidFill>
                <a:srgbClr val="FEB4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36177A-D68A-575B-84D6-3CE58C8D33E1}"/>
              </a:ext>
            </a:extLst>
          </p:cNvPr>
          <p:cNvGrpSpPr/>
          <p:nvPr/>
        </p:nvGrpSpPr>
        <p:grpSpPr>
          <a:xfrm>
            <a:off x="4716379" y="1915791"/>
            <a:ext cx="3741821" cy="1200388"/>
            <a:chOff x="4716379" y="1915791"/>
            <a:chExt cx="3741821" cy="12003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FBE2E3-2F62-890B-8C83-64FF6B7AC8CB}"/>
                </a:ext>
              </a:extLst>
            </p:cNvPr>
            <p:cNvSpPr txBox="1"/>
            <p:nvPr/>
          </p:nvSpPr>
          <p:spPr>
            <a:xfrm>
              <a:off x="6400800" y="1915791"/>
              <a:ext cx="2057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2m wide footway</a:t>
              </a:r>
              <a:endParaRPr lang="en-GB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46F5604-F45C-962A-BB65-504B131A2A53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4716379" y="2100457"/>
              <a:ext cx="1684421" cy="1015722"/>
            </a:xfrm>
            <a:prstGeom prst="straightConnector1">
              <a:avLst/>
            </a:prstGeom>
            <a:ln w="34925">
              <a:solidFill>
                <a:srgbClr val="FEB400"/>
              </a:solidFill>
              <a:headEnd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DBE1887-6F25-CF6E-D508-F751206CC5A3}"/>
              </a:ext>
            </a:extLst>
          </p:cNvPr>
          <p:cNvSpPr txBox="1"/>
          <p:nvPr/>
        </p:nvSpPr>
        <p:spPr>
          <a:xfrm>
            <a:off x="916655" y="1890767"/>
            <a:ext cx="3108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LTN1/20 compliant link for Scholars Greenway to Farnham Park</a:t>
            </a:r>
            <a:endParaRPr lang="en-GB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7A5B4FD-EE2D-DA0C-49DB-053BF92E6ACB}"/>
              </a:ext>
            </a:extLst>
          </p:cNvPr>
          <p:cNvSpPr/>
          <p:nvPr/>
        </p:nvSpPr>
        <p:spPr>
          <a:xfrm rot="4619175">
            <a:off x="2622495" y="1005643"/>
            <a:ext cx="530524" cy="3635696"/>
          </a:xfrm>
          <a:prstGeom prst="leftBrace">
            <a:avLst>
              <a:gd name="adj1" fmla="val 26457"/>
              <a:gd name="adj2" fmla="val 54556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533718"/>
            <a:ext cx="6470923" cy="853648"/>
          </a:xfrm>
        </p:spPr>
        <p:txBody>
          <a:bodyPr lIns="0" rIns="36000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Opportunity created…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CF971-29C5-4187-BB7D-DAA7DFA59A3D}"/>
              </a:ext>
            </a:extLst>
          </p:cNvPr>
          <p:cNvSpPr txBox="1"/>
          <p:nvPr/>
        </p:nvSpPr>
        <p:spPr>
          <a:xfrm>
            <a:off x="599782" y="1260017"/>
            <a:ext cx="713079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Hawthorns planning application (2022)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CCC03-CFC7-73C9-12E7-DF6C6C79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077" y="1807817"/>
            <a:ext cx="2466975" cy="4877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A6C04D-5949-7DAE-3B3B-5DE658A7782A}"/>
              </a:ext>
            </a:extLst>
          </p:cNvPr>
          <p:cNvSpPr txBox="1"/>
          <p:nvPr/>
        </p:nvSpPr>
        <p:spPr>
          <a:xfrm>
            <a:off x="7247052" y="1814193"/>
            <a:ext cx="15921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 wide shared use path: 6 Bells roundabout to pub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6EB544-6060-06D2-D922-B02C89C2ABFE}"/>
              </a:ext>
            </a:extLst>
          </p:cNvPr>
          <p:cNvGrpSpPr/>
          <p:nvPr/>
        </p:nvGrpSpPr>
        <p:grpSpPr>
          <a:xfrm>
            <a:off x="599786" y="1783238"/>
            <a:ext cx="4074795" cy="4579715"/>
            <a:chOff x="599786" y="1783238"/>
            <a:chExt cx="4074795" cy="45797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F44BBB-D63C-4A97-B507-5E95832BC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786" y="1783238"/>
              <a:ext cx="4074795" cy="457971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45CF1C-4909-E8C4-713F-E8EFF9E3F964}"/>
                </a:ext>
              </a:extLst>
            </p:cNvPr>
            <p:cNvSpPr txBox="1"/>
            <p:nvPr/>
          </p:nvSpPr>
          <p:spPr>
            <a:xfrm>
              <a:off x="3191827" y="1833791"/>
              <a:ext cx="1438230" cy="138499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36000" tIns="0" rIns="36000" bIns="0">
              <a:spAutoFit/>
            </a:bodyPr>
            <a:lstStyle/>
            <a:p>
              <a:pPr marL="87313" indent="-87313"/>
              <a:r>
                <a:rPr lang="en-GB" b="1" i="1" dirty="0"/>
                <a:t>“LTN 1/20 cycle crossing of the access road”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164F330-144A-796C-BA1D-210D3A1FD484}"/>
              </a:ext>
            </a:extLst>
          </p:cNvPr>
          <p:cNvSpPr/>
          <p:nvPr/>
        </p:nvSpPr>
        <p:spPr>
          <a:xfrm>
            <a:off x="479776" y="6116921"/>
            <a:ext cx="1224000" cy="1224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5568" y="603408"/>
            <a:ext cx="7298210" cy="20761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5569" y="2875110"/>
            <a:ext cx="4291402" cy="17223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922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B519AF-7FA5-40BC-894C-36F068A4A609}"/>
              </a:ext>
            </a:extLst>
          </p:cNvPr>
          <p:cNvSpPr txBox="1"/>
          <p:nvPr/>
        </p:nvSpPr>
        <p:spPr>
          <a:xfrm>
            <a:off x="696037" y="580396"/>
            <a:ext cx="6424799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GB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12C16-65BC-459C-B577-765F820A7475}"/>
              </a:ext>
            </a:extLst>
          </p:cNvPr>
          <p:cNvSpPr txBox="1"/>
          <p:nvPr/>
        </p:nvSpPr>
        <p:spPr>
          <a:xfrm>
            <a:off x="696038" y="1260017"/>
            <a:ext cx="71307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Waverley Borough Council’s Carbon Neutrality Action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696038" y="2765336"/>
            <a:ext cx="7800263" cy="1938992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/>
              <a:t>In September 2019, Waverley Borough Council passed a motion declaring a climate emergency and committing the council to become a carbon neutral council by 2030* </a:t>
            </a:r>
            <a:endParaRPr lang="en-GB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294BB-B280-4186-9EB0-963050644139}"/>
              </a:ext>
            </a:extLst>
          </p:cNvPr>
          <p:cNvSpPr/>
          <p:nvPr/>
        </p:nvSpPr>
        <p:spPr>
          <a:xfrm>
            <a:off x="1653484" y="5873234"/>
            <a:ext cx="5689800" cy="523220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84138" indent="-84138"/>
            <a:r>
              <a:rPr lang="en-US" sz="1400" b="1" dirty="0"/>
              <a:t>*</a:t>
            </a:r>
            <a:r>
              <a:rPr lang="en-GB" sz="1400" dirty="0"/>
              <a:t>1% of carbon emissions across the borough are directly from Waverley Borough Council activities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41520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B519AF-7FA5-40BC-894C-36F068A4A609}"/>
              </a:ext>
            </a:extLst>
          </p:cNvPr>
          <p:cNvSpPr txBox="1"/>
          <p:nvPr/>
        </p:nvSpPr>
        <p:spPr>
          <a:xfrm>
            <a:off x="696037" y="580396"/>
            <a:ext cx="6424799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GB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12C16-65BC-459C-B577-765F820A7475}"/>
              </a:ext>
            </a:extLst>
          </p:cNvPr>
          <p:cNvSpPr txBox="1"/>
          <p:nvPr/>
        </p:nvSpPr>
        <p:spPr>
          <a:xfrm>
            <a:off x="696038" y="1260017"/>
            <a:ext cx="71307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Waverley Borough Council’s Carbon Neutrality Action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200" y="2640032"/>
            <a:ext cx="79629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800" b="1" dirty="0"/>
              <a:t>Beyond the council’s own emissions: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Travel and transport are responsible for 46% of Surrey’s carbon </a:t>
            </a:r>
            <a:r>
              <a:rPr lang="en-GB" sz="2800" dirty="0" err="1"/>
              <a:t>emissions</a:t>
            </a:r>
            <a:r>
              <a:rPr lang="en-GB" sz="2800" b="1" baseline="30000" dirty="0" err="1"/>
              <a:t>ǂ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Around 66% of this is due to car usage*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3484" y="5873234"/>
            <a:ext cx="5689800" cy="954107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84138" indent="-84138"/>
            <a:r>
              <a:rPr lang="en-GB" sz="1400" b="1" baseline="30000" dirty="0"/>
              <a:t>ǂ</a:t>
            </a:r>
            <a:r>
              <a:rPr lang="en-US" sz="1400" dirty="0"/>
              <a:t>Surrey Climate Change Strategy (2020)</a:t>
            </a:r>
          </a:p>
          <a:p>
            <a:pPr marL="84138" indent="-84138"/>
            <a:r>
              <a:rPr lang="en-US" sz="1400" b="1" dirty="0"/>
              <a:t>*</a:t>
            </a:r>
            <a:r>
              <a:rPr lang="en-US" sz="1400" dirty="0"/>
              <a:t>Surrey Climate Commission's Carbon Baseline Study, </a:t>
            </a:r>
            <a:r>
              <a:rPr lang="en-GB" sz="1400" dirty="0"/>
              <a:t>Erica Russell with Ian Christie, Richard Murphy, Centre for Environment &amp; Sustainability, University of Surrey (2021)</a:t>
            </a:r>
          </a:p>
        </p:txBody>
      </p:sp>
    </p:spTree>
    <p:extLst>
      <p:ext uri="{BB962C8B-B14F-4D97-AF65-F5344CB8AC3E}">
        <p14:creationId xmlns:p14="http://schemas.microsoft.com/office/powerpoint/2010/main" val="424010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B519AF-7FA5-40BC-894C-36F068A4A609}"/>
              </a:ext>
            </a:extLst>
          </p:cNvPr>
          <p:cNvSpPr txBox="1"/>
          <p:nvPr/>
        </p:nvSpPr>
        <p:spPr>
          <a:xfrm>
            <a:off x="1654629" y="362686"/>
            <a:ext cx="5872605" cy="12618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Waverley and sustainable transport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5E3C41-9141-BE08-96A7-7734CCF44FC8}"/>
              </a:ext>
            </a:extLst>
          </p:cNvPr>
          <p:cNvSpPr/>
          <p:nvPr/>
        </p:nvSpPr>
        <p:spPr>
          <a:xfrm>
            <a:off x="3357371" y="3283859"/>
            <a:ext cx="2429257" cy="138882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400" dirty="0">
                <a:solidFill>
                  <a:schemeClr val="bg1">
                    <a:lumMod val="10000"/>
                  </a:schemeClr>
                </a:solidFill>
              </a:rPr>
              <a:t>Sustainable Travel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980B6D-6C05-91B1-41CF-97156B7F02F2}"/>
              </a:ext>
            </a:extLst>
          </p:cNvPr>
          <p:cNvGrpSpPr/>
          <p:nvPr/>
        </p:nvGrpSpPr>
        <p:grpSpPr>
          <a:xfrm>
            <a:off x="6636897" y="2567476"/>
            <a:ext cx="1780674" cy="854242"/>
            <a:chOff x="5338011" y="1933074"/>
            <a:chExt cx="1780674" cy="8542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74524A-B598-F5F7-63CE-870A69084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3973" y="2079207"/>
              <a:ext cx="1428750" cy="56197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96D4855-A4B8-B725-9F3E-1954D4042C7C}"/>
                </a:ext>
              </a:extLst>
            </p:cNvPr>
            <p:cNvSpPr/>
            <p:nvPr/>
          </p:nvSpPr>
          <p:spPr>
            <a:xfrm>
              <a:off x="5338011" y="1933074"/>
              <a:ext cx="1780674" cy="854242"/>
            </a:xfrm>
            <a:prstGeom prst="ellipse">
              <a:avLst/>
            </a:prstGeom>
            <a:noFill/>
            <a:ln w="28575">
              <a:solidFill>
                <a:srgbClr val="97D6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en-GB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pic>
        <p:nvPicPr>
          <p:cNvPr id="12" name="Picture 11" descr="A logo for a community rail partnership&#10;&#10;Description automatically generated with low confidence">
            <a:extLst>
              <a:ext uri="{FF2B5EF4-FFF2-40B4-BE49-F238E27FC236}">
                <a16:creationId xmlns:a16="http://schemas.microsoft.com/office/drawing/2014/main" id="{0DDF36A4-30E0-485F-EF9E-E78DB9FDF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02" y="2113455"/>
            <a:ext cx="1368301" cy="1388826"/>
          </a:xfrm>
          <a:prstGeom prst="rect">
            <a:avLst/>
          </a:prstGeom>
        </p:spPr>
      </p:pic>
      <p:pic>
        <p:nvPicPr>
          <p:cNvPr id="15" name="Picture 14" descr="A picture containing graphics, graphic design, text, font&#10;&#10;Description automatically generated">
            <a:extLst>
              <a:ext uri="{FF2B5EF4-FFF2-40B4-BE49-F238E27FC236}">
                <a16:creationId xmlns:a16="http://schemas.microsoft.com/office/drawing/2014/main" id="{98A2E4F5-3428-08EB-87E3-2682BA2AF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315" y="1724739"/>
            <a:ext cx="1939133" cy="93078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C85FCC2-6E88-2C0F-13A5-4EA804F9B730}"/>
              </a:ext>
            </a:extLst>
          </p:cNvPr>
          <p:cNvSpPr/>
          <p:nvPr/>
        </p:nvSpPr>
        <p:spPr>
          <a:xfrm>
            <a:off x="909307" y="4672685"/>
            <a:ext cx="1661700" cy="10604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10000"/>
                  </a:schemeClr>
                </a:solidFill>
              </a:rPr>
              <a:t>LCWIP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B86844-E2E4-63AE-370A-5E2FB724A8C2}"/>
              </a:ext>
            </a:extLst>
          </p:cNvPr>
          <p:cNvSpPr/>
          <p:nvPr/>
        </p:nvSpPr>
        <p:spPr>
          <a:xfrm>
            <a:off x="6587510" y="4672685"/>
            <a:ext cx="1661700" cy="106046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10000"/>
                  </a:schemeClr>
                </a:solidFill>
              </a:rPr>
              <a:t>Cycle parking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453E9-8E8E-9246-77A6-34E4B7191ED1}"/>
              </a:ext>
            </a:extLst>
          </p:cNvPr>
          <p:cNvSpPr/>
          <p:nvPr/>
        </p:nvSpPr>
        <p:spPr>
          <a:xfrm>
            <a:off x="3420399" y="5652395"/>
            <a:ext cx="2303200" cy="106046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10000"/>
                  </a:schemeClr>
                </a:solidFill>
              </a:rPr>
              <a:t>Greenways</a:t>
            </a:r>
          </a:p>
        </p:txBody>
      </p:sp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ACC122EE-2247-33A9-ED57-185CDE849BCF}"/>
              </a:ext>
            </a:extLst>
          </p:cNvPr>
          <p:cNvSpPr/>
          <p:nvPr/>
        </p:nvSpPr>
        <p:spPr>
          <a:xfrm rot="18929490">
            <a:off x="5510187" y="2845440"/>
            <a:ext cx="1202462" cy="714967"/>
          </a:xfrm>
          <a:prstGeom prst="stripedRightArrow">
            <a:avLst>
              <a:gd name="adj1" fmla="val 36287"/>
              <a:gd name="adj2" fmla="val 50000"/>
            </a:avLst>
          </a:prstGeom>
          <a:solidFill>
            <a:srgbClr val="FEC23D"/>
          </a:solidFill>
          <a:ln>
            <a:solidFill>
              <a:srgbClr val="44B5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Striped Right 20">
            <a:extLst>
              <a:ext uri="{FF2B5EF4-FFF2-40B4-BE49-F238E27FC236}">
                <a16:creationId xmlns:a16="http://schemas.microsoft.com/office/drawing/2014/main" id="{CCEF1AEC-FA5A-A1BA-D7E1-BFE385AB0C98}"/>
              </a:ext>
            </a:extLst>
          </p:cNvPr>
          <p:cNvSpPr/>
          <p:nvPr/>
        </p:nvSpPr>
        <p:spPr>
          <a:xfrm rot="1667071">
            <a:off x="5690297" y="4143803"/>
            <a:ext cx="1202462" cy="714967"/>
          </a:xfrm>
          <a:prstGeom prst="stripedRightArrow">
            <a:avLst>
              <a:gd name="adj1" fmla="val 36287"/>
              <a:gd name="adj2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Striped Right 21">
            <a:extLst>
              <a:ext uri="{FF2B5EF4-FFF2-40B4-BE49-F238E27FC236}">
                <a16:creationId xmlns:a16="http://schemas.microsoft.com/office/drawing/2014/main" id="{BBF5423E-51A7-6027-7905-363B3503ACCC}"/>
              </a:ext>
            </a:extLst>
          </p:cNvPr>
          <p:cNvSpPr/>
          <p:nvPr/>
        </p:nvSpPr>
        <p:spPr>
          <a:xfrm rot="19932929" flipH="1">
            <a:off x="2260965" y="4151722"/>
            <a:ext cx="1202462" cy="714967"/>
          </a:xfrm>
          <a:prstGeom prst="stripedRightArrow">
            <a:avLst>
              <a:gd name="adj1" fmla="val 36287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Striped Right 22">
            <a:extLst>
              <a:ext uri="{FF2B5EF4-FFF2-40B4-BE49-F238E27FC236}">
                <a16:creationId xmlns:a16="http://schemas.microsoft.com/office/drawing/2014/main" id="{D6849F1E-5321-FECF-C3B0-E95EC04D1427}"/>
              </a:ext>
            </a:extLst>
          </p:cNvPr>
          <p:cNvSpPr/>
          <p:nvPr/>
        </p:nvSpPr>
        <p:spPr>
          <a:xfrm rot="2670510" flipH="1">
            <a:off x="2469441" y="2809158"/>
            <a:ext cx="1202462" cy="714967"/>
          </a:xfrm>
          <a:prstGeom prst="stripedRightArrow">
            <a:avLst>
              <a:gd name="adj1" fmla="val 36287"/>
              <a:gd name="adj2" fmla="val 50000"/>
            </a:avLst>
          </a:prstGeom>
          <a:solidFill>
            <a:srgbClr val="9ED6F1"/>
          </a:solidFill>
          <a:ln>
            <a:solidFill>
              <a:srgbClr val="1051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01450DA8-2E89-E739-48FA-4277E0B341F5}"/>
              </a:ext>
            </a:extLst>
          </p:cNvPr>
          <p:cNvSpPr/>
          <p:nvPr/>
        </p:nvSpPr>
        <p:spPr>
          <a:xfrm rot="16200000" flipH="1">
            <a:off x="4135661" y="4786018"/>
            <a:ext cx="889001" cy="714967"/>
          </a:xfrm>
          <a:prstGeom prst="stripedRightArrow">
            <a:avLst>
              <a:gd name="adj1" fmla="val 36287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59AAD8-811D-39B7-13AA-C97F3B16D77E}"/>
              </a:ext>
            </a:extLst>
          </p:cNvPr>
          <p:cNvGrpSpPr/>
          <p:nvPr/>
        </p:nvGrpSpPr>
        <p:grpSpPr>
          <a:xfrm>
            <a:off x="372979" y="3972754"/>
            <a:ext cx="8373978" cy="2801021"/>
            <a:chOff x="372979" y="3972754"/>
            <a:chExt cx="8373978" cy="280102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03AB296-122C-83DF-0DAE-DE61B0FCCE3D}"/>
                </a:ext>
              </a:extLst>
            </p:cNvPr>
            <p:cNvSpPr/>
            <p:nvPr/>
          </p:nvSpPr>
          <p:spPr>
            <a:xfrm>
              <a:off x="372979" y="3991166"/>
              <a:ext cx="8373978" cy="27826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3A2F38-F14F-9AF5-D931-2761D46AF09B}"/>
                </a:ext>
              </a:extLst>
            </p:cNvPr>
            <p:cNvSpPr txBox="1"/>
            <p:nvPr/>
          </p:nvSpPr>
          <p:spPr>
            <a:xfrm>
              <a:off x="397102" y="3972754"/>
              <a:ext cx="12033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500" dirty="0">
                  <a:solidFill>
                    <a:schemeClr val="bg1">
                      <a:lumMod val="10000"/>
                    </a:schemeClr>
                  </a:solidFill>
                </a:rPr>
                <a:t>Active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18A7D-4744-BE54-5F37-EA20ECFCA5EC}"/>
              </a:ext>
            </a:extLst>
          </p:cNvPr>
          <p:cNvGrpSpPr/>
          <p:nvPr/>
        </p:nvGrpSpPr>
        <p:grpSpPr>
          <a:xfrm>
            <a:off x="5345303" y="1766360"/>
            <a:ext cx="2181931" cy="854242"/>
            <a:chOff x="6790785" y="2434597"/>
            <a:chExt cx="2181931" cy="854242"/>
          </a:xfrm>
        </p:grpSpPr>
        <p:pic>
          <p:nvPicPr>
            <p:cNvPr id="1026" name="Picture 2" descr="Surrey connect: on demand bus service - Surrey County Council">
              <a:extLst>
                <a:ext uri="{FF2B5EF4-FFF2-40B4-BE49-F238E27FC236}">
                  <a16:creationId xmlns:a16="http://schemas.microsoft.com/office/drawing/2014/main" id="{1CEE9E78-7A3C-9167-2483-4C10904B59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0" t="16316" r="9395" b="12029"/>
            <a:stretch/>
          </p:blipFill>
          <p:spPr bwMode="auto">
            <a:xfrm>
              <a:off x="6865380" y="2655192"/>
              <a:ext cx="1967427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F24420-F6D5-4A23-DB3B-6D2271DD776A}"/>
                </a:ext>
              </a:extLst>
            </p:cNvPr>
            <p:cNvSpPr/>
            <p:nvPr/>
          </p:nvSpPr>
          <p:spPr>
            <a:xfrm>
              <a:off x="6790785" y="2434597"/>
              <a:ext cx="2181931" cy="854242"/>
            </a:xfrm>
            <a:prstGeom prst="ellipse">
              <a:avLst/>
            </a:prstGeom>
            <a:noFill/>
            <a:ln w="28575">
              <a:solidFill>
                <a:srgbClr val="97D6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en-GB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5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B519AF-7FA5-40BC-894C-36F068A4A609}"/>
              </a:ext>
            </a:extLst>
          </p:cNvPr>
          <p:cNvSpPr txBox="1"/>
          <p:nvPr/>
        </p:nvSpPr>
        <p:spPr>
          <a:xfrm>
            <a:off x="696037" y="580396"/>
            <a:ext cx="6967060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Greenways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792F4-746D-46D7-80EB-270FDE2963E0}"/>
              </a:ext>
            </a:extLst>
          </p:cNvPr>
          <p:cNvSpPr txBox="1"/>
          <p:nvPr/>
        </p:nvSpPr>
        <p:spPr>
          <a:xfrm>
            <a:off x="696038" y="1276550"/>
            <a:ext cx="7751926" cy="509370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</a:rPr>
              <a:t>Guildford – Godalming: SCC led, Phase 1 										programmed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</a:rPr>
              <a:t>Godalming Gateway: WBC led, in procurement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060575" algn="l"/>
              </a:tabLst>
            </a:pPr>
            <a:r>
              <a:rPr lang="en-GB" sz="2800" dirty="0">
                <a:latin typeface="Arial" panose="020B0604020202020204" pitchFamily="34" charset="0"/>
              </a:rPr>
              <a:t>Hale Trail:	major project for WBC, SCC do 	provide feasibility design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973263" algn="l"/>
              </a:tabLst>
            </a:pPr>
            <a:r>
              <a:rPr lang="en-GB" sz="2800" dirty="0">
                <a:latin typeface="Arial" panose="020B0604020202020204" pitchFamily="34" charset="0"/>
              </a:rPr>
              <a:t>Scholars:	improvements via planning (WBC)</a:t>
            </a:r>
          </a:p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87538" algn="l"/>
              </a:tabLst>
            </a:pPr>
            <a:r>
              <a:rPr lang="en-GB" sz="2800" dirty="0" err="1">
                <a:latin typeface="Arial" panose="020B0604020202020204" pitchFamily="34" charset="0"/>
              </a:rPr>
              <a:t>Weyside</a:t>
            </a:r>
            <a:r>
              <a:rPr lang="en-GB" sz="2800" dirty="0">
                <a:latin typeface="Arial" panose="020B0604020202020204" pitchFamily="34" charset="0"/>
              </a:rPr>
              <a:t>:	WBC supporting SCC for section		from Riverside to South St section</a:t>
            </a:r>
          </a:p>
          <a:p>
            <a:pPr lvl="4">
              <a:lnSpc>
                <a:spcPts val="3000"/>
              </a:lnSpc>
              <a:spcAft>
                <a:spcPts val="2400"/>
              </a:spcAft>
              <a:tabLst>
                <a:tab pos="1887538" algn="l"/>
              </a:tabLst>
            </a:pPr>
            <a:r>
              <a:rPr lang="en-GB" sz="2800" dirty="0">
                <a:latin typeface="Arial" panose="020B0604020202020204" pitchFamily="34" charset="0"/>
              </a:rPr>
              <a:t>Looking at </a:t>
            </a:r>
            <a:r>
              <a:rPr lang="en-GB" sz="2800" dirty="0" err="1">
                <a:latin typeface="Arial" panose="020B0604020202020204" pitchFamily="34" charset="0"/>
              </a:rPr>
              <a:t>Kimbers</a:t>
            </a:r>
            <a:r>
              <a:rPr lang="en-GB" sz="2800" dirty="0">
                <a:latin typeface="Arial" panose="020B0604020202020204" pitchFamily="34" charset="0"/>
              </a:rPr>
              <a:t> Lane to Guildford Road Trading Estate section</a:t>
            </a:r>
          </a:p>
        </p:txBody>
      </p:sp>
    </p:spTree>
    <p:extLst>
      <p:ext uri="{BB962C8B-B14F-4D97-AF65-F5344CB8AC3E}">
        <p14:creationId xmlns:p14="http://schemas.microsoft.com/office/powerpoint/2010/main" val="51148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E94C4-93EF-D26D-117A-5FC63654D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6626CC-B14A-7FD4-FF31-9208AC73F956}"/>
              </a:ext>
            </a:extLst>
          </p:cNvPr>
          <p:cNvSpPr txBox="1"/>
          <p:nvPr/>
        </p:nvSpPr>
        <p:spPr>
          <a:xfrm>
            <a:off x="696037" y="580396"/>
            <a:ext cx="6967060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Greenways</a:t>
            </a:r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DC4BA96E-D74B-2894-6FC8-8CC3B843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42" y="1257504"/>
            <a:ext cx="6787116" cy="518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5D383E8-96BD-05A7-386A-EB65AFEA5D6D}"/>
              </a:ext>
            </a:extLst>
          </p:cNvPr>
          <p:cNvSpPr>
            <a:spLocks noChangeAspect="1"/>
          </p:cNvSpPr>
          <p:nvPr/>
        </p:nvSpPr>
        <p:spPr>
          <a:xfrm>
            <a:off x="7832389" y="741776"/>
            <a:ext cx="1044000" cy="1044000"/>
          </a:xfrm>
          <a:prstGeom prst="ellipse">
            <a:avLst/>
          </a:prstGeom>
          <a:solidFill>
            <a:srgbClr val="6AC2C1"/>
          </a:solidFill>
          <a:ln>
            <a:solidFill>
              <a:srgbClr val="6AC2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6D54E8-3A92-590F-04F7-B532335C6EB2}"/>
              </a:ext>
            </a:extLst>
          </p:cNvPr>
          <p:cNvSpPr>
            <a:spLocks/>
          </p:cNvSpPr>
          <p:nvPr/>
        </p:nvSpPr>
        <p:spPr>
          <a:xfrm>
            <a:off x="477841" y="6121344"/>
            <a:ext cx="1224000" cy="1224000"/>
          </a:xfrm>
          <a:prstGeom prst="ellipse">
            <a:avLst/>
          </a:prstGeom>
          <a:solidFill>
            <a:srgbClr val="2A9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851D00-D938-7AFB-F6B8-E6713DCAFF86}"/>
              </a:ext>
            </a:extLst>
          </p:cNvPr>
          <p:cNvGrpSpPr/>
          <p:nvPr/>
        </p:nvGrpSpPr>
        <p:grpSpPr>
          <a:xfrm>
            <a:off x="314442" y="1689404"/>
            <a:ext cx="7599739" cy="3343519"/>
            <a:chOff x="314442" y="1689404"/>
            <a:chExt cx="7599739" cy="334351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BF295E-EB9F-FDBC-D913-1345077779F2}"/>
                </a:ext>
              </a:extLst>
            </p:cNvPr>
            <p:cNvSpPr/>
            <p:nvPr/>
          </p:nvSpPr>
          <p:spPr>
            <a:xfrm rot="12722540">
              <a:off x="894219" y="1689404"/>
              <a:ext cx="6002561" cy="334351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1AFCDF-86E7-A8B9-43D5-FB044481A8C5}"/>
                </a:ext>
              </a:extLst>
            </p:cNvPr>
            <p:cNvSpPr txBox="1"/>
            <p:nvPr/>
          </p:nvSpPr>
          <p:spPr>
            <a:xfrm>
              <a:off x="314442" y="2022881"/>
              <a:ext cx="864000" cy="4924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sz="3200" b="1" dirty="0">
                  <a:solidFill>
                    <a:srgbClr val="00604D"/>
                  </a:solidFill>
                  <a:latin typeface="Arial" panose="020B0604020202020204" pitchFamily="34" charset="0"/>
                </a:rPr>
                <a:t>SCC</a:t>
              </a:r>
              <a:endParaRPr lang="en-GB" sz="3200" b="1" dirty="0">
                <a:solidFill>
                  <a:srgbClr val="00604D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CE6425-0248-B910-AC90-E31BD4CB6ACA}"/>
                </a:ext>
              </a:extLst>
            </p:cNvPr>
            <p:cNvSpPr/>
            <p:nvPr/>
          </p:nvSpPr>
          <p:spPr>
            <a:xfrm rot="10629402">
              <a:off x="7598146" y="1770455"/>
              <a:ext cx="316035" cy="69720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A11049-06AE-B5F0-4B49-3785F5BDEB33}"/>
              </a:ext>
            </a:extLst>
          </p:cNvPr>
          <p:cNvGrpSpPr/>
          <p:nvPr/>
        </p:nvGrpSpPr>
        <p:grpSpPr>
          <a:xfrm>
            <a:off x="5269661" y="3935324"/>
            <a:ext cx="3559446" cy="1077521"/>
            <a:chOff x="5269661" y="3935324"/>
            <a:chExt cx="3559446" cy="10775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C46219-3D27-3E05-B6E2-FD213E535551}"/>
                </a:ext>
              </a:extLst>
            </p:cNvPr>
            <p:cNvSpPr txBox="1"/>
            <p:nvPr/>
          </p:nvSpPr>
          <p:spPr>
            <a:xfrm>
              <a:off x="7514373" y="4198267"/>
              <a:ext cx="131473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b="1" dirty="0">
                  <a:latin typeface="Arial" panose="020B0604020202020204" pitchFamily="34" charset="0"/>
                </a:rPr>
                <a:t>Planning</a:t>
              </a:r>
              <a:endParaRPr lang="en-GB" sz="24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8A7FDA-4A5B-7DE1-3AE5-0BBFEC254440}"/>
                </a:ext>
              </a:extLst>
            </p:cNvPr>
            <p:cNvSpPr/>
            <p:nvPr/>
          </p:nvSpPr>
          <p:spPr>
            <a:xfrm rot="13676090">
              <a:off x="5569661" y="3635324"/>
              <a:ext cx="1077521" cy="1677521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4C0198-97F6-83C9-8373-5687F666823D}"/>
                </a:ext>
              </a:extLst>
            </p:cNvPr>
            <p:cNvCxnSpPr>
              <a:stCxn id="17" idx="3"/>
              <a:endCxn id="15" idx="1"/>
            </p:cNvCxnSpPr>
            <p:nvPr/>
          </p:nvCxnSpPr>
          <p:spPr>
            <a:xfrm>
              <a:off x="6803959" y="4359546"/>
              <a:ext cx="710414" cy="23387"/>
            </a:xfrm>
            <a:prstGeom prst="line">
              <a:avLst/>
            </a:prstGeom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54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420CE-5AB5-5902-6EA9-85C9C106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5B7E4FBA-5F2E-7388-37AC-B0534025D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606" y="1261850"/>
            <a:ext cx="5936788" cy="518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FD2FD-1577-7FBB-13EF-F1D6A397D52B}"/>
              </a:ext>
            </a:extLst>
          </p:cNvPr>
          <p:cNvSpPr txBox="1"/>
          <p:nvPr/>
        </p:nvSpPr>
        <p:spPr>
          <a:xfrm>
            <a:off x="696037" y="580396"/>
            <a:ext cx="6967060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Greenways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C4A24D-1293-7EAA-D7D4-34DC2DD2E3D5}"/>
              </a:ext>
            </a:extLst>
          </p:cNvPr>
          <p:cNvSpPr>
            <a:spLocks noChangeAspect="1"/>
          </p:cNvSpPr>
          <p:nvPr/>
        </p:nvSpPr>
        <p:spPr>
          <a:xfrm>
            <a:off x="7832389" y="741776"/>
            <a:ext cx="1044000" cy="1044000"/>
          </a:xfrm>
          <a:prstGeom prst="ellipse">
            <a:avLst/>
          </a:prstGeom>
          <a:solidFill>
            <a:srgbClr val="6AC2C1"/>
          </a:solidFill>
          <a:ln>
            <a:solidFill>
              <a:srgbClr val="6AC2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11E8E1-592F-737B-C122-524626499CB6}"/>
              </a:ext>
            </a:extLst>
          </p:cNvPr>
          <p:cNvSpPr>
            <a:spLocks/>
          </p:cNvSpPr>
          <p:nvPr/>
        </p:nvSpPr>
        <p:spPr>
          <a:xfrm>
            <a:off x="477841" y="6121344"/>
            <a:ext cx="1224000" cy="1224000"/>
          </a:xfrm>
          <a:prstGeom prst="ellipse">
            <a:avLst/>
          </a:prstGeom>
          <a:solidFill>
            <a:srgbClr val="2A9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E4429A-7090-CB22-BEFC-94BC8E97913B}"/>
              </a:ext>
            </a:extLst>
          </p:cNvPr>
          <p:cNvGrpSpPr/>
          <p:nvPr/>
        </p:nvGrpSpPr>
        <p:grpSpPr>
          <a:xfrm>
            <a:off x="606897" y="2501164"/>
            <a:ext cx="3061567" cy="4090310"/>
            <a:chOff x="606897" y="2501164"/>
            <a:chExt cx="3061567" cy="40903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505AE3-2C91-34E1-E886-8ABBDBA5688E}"/>
                </a:ext>
              </a:extLst>
            </p:cNvPr>
            <p:cNvSpPr/>
            <p:nvPr/>
          </p:nvSpPr>
          <p:spPr>
            <a:xfrm rot="18512648">
              <a:off x="966084" y="3889094"/>
              <a:ext cx="4090310" cy="13144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0D57A1-1F23-4CA8-75BA-06DB97FE4E5F}"/>
                </a:ext>
              </a:extLst>
            </p:cNvPr>
            <p:cNvSpPr txBox="1"/>
            <p:nvPr/>
          </p:nvSpPr>
          <p:spPr>
            <a:xfrm>
              <a:off x="606897" y="5432831"/>
              <a:ext cx="10858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0604D"/>
                  </a:solidFill>
                  <a:latin typeface="Arial" panose="020B0604020202020204" pitchFamily="34" charset="0"/>
                </a:rPr>
                <a:t>SCC</a:t>
              </a:r>
              <a:endParaRPr lang="en-GB" sz="3200" b="1" dirty="0">
                <a:solidFill>
                  <a:srgbClr val="00604D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22248D-A65A-EAFA-8C66-D72C13257FDF}"/>
              </a:ext>
            </a:extLst>
          </p:cNvPr>
          <p:cNvGrpSpPr/>
          <p:nvPr/>
        </p:nvGrpSpPr>
        <p:grpSpPr>
          <a:xfrm>
            <a:off x="6364233" y="1220726"/>
            <a:ext cx="1198050" cy="1018332"/>
            <a:chOff x="6364233" y="1220726"/>
            <a:chExt cx="1198050" cy="10183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03AE809-EA8C-BFA3-EC6B-47A98EC88E1E}"/>
                </a:ext>
              </a:extLst>
            </p:cNvPr>
            <p:cNvSpPr/>
            <p:nvPr/>
          </p:nvSpPr>
          <p:spPr>
            <a:xfrm rot="350017">
              <a:off x="6364233" y="1220726"/>
              <a:ext cx="1156828" cy="37800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D27182-3C5D-3A22-91E4-998B3B5042A4}"/>
                </a:ext>
              </a:extLst>
            </p:cNvPr>
            <p:cNvSpPr txBox="1"/>
            <p:nvPr/>
          </p:nvSpPr>
          <p:spPr>
            <a:xfrm>
              <a:off x="6373026" y="1654283"/>
              <a:ext cx="11892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latin typeface="Arial" panose="020B0604020202020204" pitchFamily="34" charset="0"/>
                </a:rPr>
                <a:t>WBC</a:t>
              </a:r>
              <a:endParaRPr lang="en-GB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54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B519AF-7FA5-40BC-894C-36F068A4A609}"/>
              </a:ext>
            </a:extLst>
          </p:cNvPr>
          <p:cNvSpPr txBox="1"/>
          <p:nvPr/>
        </p:nvSpPr>
        <p:spPr>
          <a:xfrm>
            <a:off x="696037" y="580396"/>
            <a:ext cx="6967060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Cycle shelters</a:t>
            </a:r>
          </a:p>
        </p:txBody>
      </p:sp>
      <p:pic>
        <p:nvPicPr>
          <p:cNvPr id="10" name="Picture 9" descr="A picture containing outdoor, tree, bicycle, public space&#10;&#10;Description automatically generated">
            <a:extLst>
              <a:ext uri="{FF2B5EF4-FFF2-40B4-BE49-F238E27FC236}">
                <a16:creationId xmlns:a16="http://schemas.microsoft.com/office/drawing/2014/main" id="{2ABECA9F-8EDB-D345-FE25-950C96D6A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90" b="10033"/>
          <a:stretch/>
        </p:blipFill>
        <p:spPr>
          <a:xfrm>
            <a:off x="1717508" y="4387128"/>
            <a:ext cx="4000500" cy="2151656"/>
          </a:xfrm>
          <a:prstGeom prst="rect">
            <a:avLst/>
          </a:prstGeom>
        </p:spPr>
      </p:pic>
      <p:pic>
        <p:nvPicPr>
          <p:cNvPr id="12" name="Picture 11" descr="A blue and yellow bike rack&#10;&#10;Description automatically generated with medium confidence">
            <a:extLst>
              <a:ext uri="{FF2B5EF4-FFF2-40B4-BE49-F238E27FC236}">
                <a16:creationId xmlns:a16="http://schemas.microsoft.com/office/drawing/2014/main" id="{D1FE6E8D-6DE9-7EBA-F760-64E29B1E69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7320" r="-2862" b="4085"/>
          <a:stretch/>
        </p:blipFill>
        <p:spPr>
          <a:xfrm>
            <a:off x="696037" y="1334881"/>
            <a:ext cx="2934587" cy="1895642"/>
          </a:xfrm>
          <a:prstGeom prst="rect">
            <a:avLst/>
          </a:prstGeom>
        </p:spPr>
      </p:pic>
      <p:pic>
        <p:nvPicPr>
          <p:cNvPr id="14" name="Picture 13" descr="A picture containing outdoor, wheel, building, sky&#10;&#10;Description automatically generated">
            <a:extLst>
              <a:ext uri="{FF2B5EF4-FFF2-40B4-BE49-F238E27FC236}">
                <a16:creationId xmlns:a16="http://schemas.microsoft.com/office/drawing/2014/main" id="{5C0EE907-E033-8ADA-A1FA-4101066696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9" t="6308" r="5936" b="10383"/>
          <a:stretch/>
        </p:blipFill>
        <p:spPr>
          <a:xfrm>
            <a:off x="5079130" y="2061794"/>
            <a:ext cx="3368833" cy="20314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9B1508-ED01-EC0F-1F77-A34838F45626}"/>
              </a:ext>
            </a:extLst>
          </p:cNvPr>
          <p:cNvSpPr txBox="1"/>
          <p:nvPr/>
        </p:nvSpPr>
        <p:spPr>
          <a:xfrm>
            <a:off x="696037" y="3238601"/>
            <a:ext cx="2793130" cy="34970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</a:rPr>
              <a:t>Crown Court, Godalming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082C4-621A-BC88-144E-5D6A49D88B94}"/>
              </a:ext>
            </a:extLst>
          </p:cNvPr>
          <p:cNvSpPr txBox="1"/>
          <p:nvPr/>
        </p:nvSpPr>
        <p:spPr>
          <a:xfrm>
            <a:off x="5079130" y="1706627"/>
            <a:ext cx="3368832" cy="34970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</a:rPr>
              <a:t>High Street car park, Haslemere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2B61F1-E6B7-CCE8-EDC1-692E2123BBD0}"/>
              </a:ext>
            </a:extLst>
          </p:cNvPr>
          <p:cNvSpPr txBox="1"/>
          <p:nvPr/>
        </p:nvSpPr>
        <p:spPr>
          <a:xfrm>
            <a:off x="1717508" y="4029348"/>
            <a:ext cx="2793130" cy="34970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</a:rPr>
              <a:t>Village Way, Cranleigh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36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78095-4214-D0F7-6BFC-E0863DE6D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3D7B41-6D39-FBDF-66BB-406C89CA5AA5}"/>
              </a:ext>
            </a:extLst>
          </p:cNvPr>
          <p:cNvSpPr txBox="1"/>
          <p:nvPr/>
        </p:nvSpPr>
        <p:spPr>
          <a:xfrm>
            <a:off x="696037" y="580396"/>
            <a:ext cx="6967060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PlantLock</a:t>
            </a:r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’ loan scheme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161AF-A949-3C7B-461B-DD18DD6C6B60}"/>
              </a:ext>
            </a:extLst>
          </p:cNvPr>
          <p:cNvSpPr txBox="1"/>
          <p:nvPr/>
        </p:nvSpPr>
        <p:spPr>
          <a:xfrm>
            <a:off x="739585" y="3662484"/>
            <a:ext cx="2656763" cy="34970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</a:rPr>
              <a:t>Sainsburys, South Street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943267-62F8-CB60-F10F-6B9755D3A0B8}"/>
              </a:ext>
            </a:extLst>
          </p:cNvPr>
          <p:cNvSpPr txBox="1"/>
          <p:nvPr/>
        </p:nvSpPr>
        <p:spPr>
          <a:xfrm>
            <a:off x="2679588" y="6262601"/>
            <a:ext cx="3662099" cy="34970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</a:rPr>
              <a:t>New Ashgate Gallery, Waggon Yard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C11F58-4D93-5897-6303-3946A7E70C3B}"/>
              </a:ext>
            </a:extLst>
          </p:cNvPr>
          <p:cNvSpPr txBox="1"/>
          <p:nvPr/>
        </p:nvSpPr>
        <p:spPr>
          <a:xfrm>
            <a:off x="5507336" y="3143610"/>
            <a:ext cx="2793130" cy="34970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</a:rPr>
              <a:t>Hale Community Centre</a:t>
            </a:r>
            <a:endParaRPr lang="en-GB" dirty="0"/>
          </a:p>
        </p:txBody>
      </p:sp>
      <p:pic>
        <p:nvPicPr>
          <p:cNvPr id="7" name="Picture 6" descr="A bicycle parked in a planter&#10;&#10;Description automatically generated">
            <a:extLst>
              <a:ext uri="{FF2B5EF4-FFF2-40B4-BE49-F238E27FC236}">
                <a16:creationId xmlns:a16="http://schemas.microsoft.com/office/drawing/2014/main" id="{B4BE920E-1A74-A3D4-FD3B-7BD053873D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80" t="8925" r="15016" b="4115"/>
          <a:stretch/>
        </p:blipFill>
        <p:spPr>
          <a:xfrm>
            <a:off x="2480921" y="4128490"/>
            <a:ext cx="4059431" cy="2160000"/>
          </a:xfrm>
          <a:prstGeom prst="rect">
            <a:avLst/>
          </a:prstGeom>
        </p:spPr>
      </p:pic>
      <p:pic>
        <p:nvPicPr>
          <p:cNvPr id="11" name="Picture 10" descr="A green container with flowers and a bicycle painted on it&#10;&#10;Description automatically generated">
            <a:extLst>
              <a:ext uri="{FF2B5EF4-FFF2-40B4-BE49-F238E27FC236}">
                <a16:creationId xmlns:a16="http://schemas.microsoft.com/office/drawing/2014/main" id="{E9D680D1-833D-E73F-794E-FB58E0FC5F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14" t="11727" r="14323" b="26110"/>
          <a:stretch/>
        </p:blipFill>
        <p:spPr>
          <a:xfrm>
            <a:off x="5264746" y="1464449"/>
            <a:ext cx="3278310" cy="17359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B8BC2F8-E37F-AC45-0BA8-4FEC73DC25A9}"/>
              </a:ext>
            </a:extLst>
          </p:cNvPr>
          <p:cNvSpPr>
            <a:spLocks noChangeAspect="1"/>
          </p:cNvSpPr>
          <p:nvPr/>
        </p:nvSpPr>
        <p:spPr>
          <a:xfrm>
            <a:off x="7832389" y="741776"/>
            <a:ext cx="1044000" cy="1044000"/>
          </a:xfrm>
          <a:prstGeom prst="ellipse">
            <a:avLst/>
          </a:prstGeom>
          <a:solidFill>
            <a:srgbClr val="6AC2C1"/>
          </a:solidFill>
          <a:ln>
            <a:solidFill>
              <a:srgbClr val="6AC2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bicycle parked on a sidewalk&#10;&#10;Description automatically generated">
            <a:extLst>
              <a:ext uri="{FF2B5EF4-FFF2-40B4-BE49-F238E27FC236}">
                <a16:creationId xmlns:a16="http://schemas.microsoft.com/office/drawing/2014/main" id="{8F33263E-833C-F101-767C-79A1603604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06" t="7348" r="12282" b="5918"/>
          <a:stretch/>
        </p:blipFill>
        <p:spPr>
          <a:xfrm>
            <a:off x="502551" y="1551536"/>
            <a:ext cx="313083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3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rley">
      <a:dk1>
        <a:srgbClr val="004B9C"/>
      </a:dk1>
      <a:lt1>
        <a:srgbClr val="DADADA"/>
      </a:lt1>
      <a:dk2>
        <a:srgbClr val="2A95AC"/>
      </a:dk2>
      <a:lt2>
        <a:srgbClr val="6AC2C1"/>
      </a:lt2>
      <a:accent1>
        <a:srgbClr val="5A595B"/>
      </a:accent1>
      <a:accent2>
        <a:srgbClr val="CD6299"/>
      </a:accent2>
      <a:accent3>
        <a:srgbClr val="F1D04D"/>
      </a:accent3>
      <a:accent4>
        <a:srgbClr val="3FA535"/>
      </a:accent4>
      <a:accent5>
        <a:srgbClr val="9CC182"/>
      </a:accent5>
      <a:accent6>
        <a:srgbClr val="004B9C"/>
      </a:accent6>
      <a:hlink>
        <a:srgbClr val="2A95AC"/>
      </a:hlink>
      <a:folHlink>
        <a:srgbClr val="6AC2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c26713-0885-497a-a795-5afa4de8b8ed" xsi:nil="true"/>
    <lcf76f155ced4ddcb4097134ff3c332f xmlns="5d14a2af-6b37-45f9-885a-df673dbf51d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E1B74F85C1E04E9430B11E4E7E522D" ma:contentTypeVersion="20" ma:contentTypeDescription="Create a new document." ma:contentTypeScope="" ma:versionID="bb2fc1425dc32d49d48eb6a2425c520f">
  <xsd:schema xmlns:xsd="http://www.w3.org/2001/XMLSchema" xmlns:xs="http://www.w3.org/2001/XMLSchema" xmlns:p="http://schemas.microsoft.com/office/2006/metadata/properties" xmlns:ns2="5d14a2af-6b37-45f9-885a-df673dbf51d1" xmlns:ns3="1ec26713-0885-497a-a795-5afa4de8b8ed" targetNamespace="http://schemas.microsoft.com/office/2006/metadata/properties" ma:root="true" ma:fieldsID="773028bf20729f3df2f4308f187c9a42" ns2:_="" ns3:_="">
    <xsd:import namespace="5d14a2af-6b37-45f9-885a-df673dbf51d1"/>
    <xsd:import namespace="1ec26713-0885-497a-a795-5afa4de8b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4a2af-6b37-45f9-885a-df673dbf51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bbfa0df-71bc-4234-b3a7-c6661151b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26713-0885-497a-a795-5afa4de8b8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1385490-1c86-476b-8eb1-5e5ce81e3f77}" ma:internalName="TaxCatchAll" ma:showField="CatchAllData" ma:web="1ec26713-0885-497a-a795-5afa4de8b8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EF61E-0A17-4E33-8499-8176D5D681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F2BF42-E391-488D-96B0-4A7F79BBC764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d14a2af-6b37-45f9-885a-df673dbf51d1"/>
    <ds:schemaRef ds:uri="1ec26713-0885-497a-a795-5afa4de8b8ed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9D70A8-9A93-4F53-9A5B-F181E39397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14a2af-6b37-45f9-885a-df673dbf51d1"/>
    <ds:schemaRef ds:uri="1ec26713-0885-497a-a795-5afa4de8b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459</Words>
  <Application>Microsoft Office PowerPoint</Application>
  <PresentationFormat>On-screen Show (4:3)</PresentationFormat>
  <Paragraphs>91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Cycle and Walking: where to build the infrastructure? </vt:lpstr>
      <vt:lpstr>PowerPoint Presentation</vt:lpstr>
      <vt:lpstr>Opportunity lost… </vt:lpstr>
      <vt:lpstr>Opportunity lost… </vt:lpstr>
      <vt:lpstr>Opportunity created… </vt:lpstr>
      <vt:lpstr>Opportunity created…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</dc:creator>
  <cp:lastModifiedBy>Thomas Lankester</cp:lastModifiedBy>
  <cp:revision>98</cp:revision>
  <cp:lastPrinted>2017-08-14T08:29:58Z</cp:lastPrinted>
  <dcterms:created xsi:type="dcterms:W3CDTF">2017-06-27T10:08:25Z</dcterms:created>
  <dcterms:modified xsi:type="dcterms:W3CDTF">2024-11-21T17:19:03Z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0x01010066E1B74F85C1E04E9430B11E4E7E522D</vt:lpwstr>
  </property>
  <property fmtid="{D5CDD505-2E9C-101B-9397-08002B2CF9AE}" pid="3" name="Order">
    <vt:r8>199300</vt:r8>
  </property>
  <property fmtid="{D5CDD505-2E9C-101B-9397-08002B2CF9AE}" pid="4" name="MediaServiceImageTags">
    <vt:lpwstr/>
  </property>
</Properties>
</file>